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7" r:id="rId2"/>
    <p:sldId id="258" r:id="rId3"/>
    <p:sldId id="261" r:id="rId4"/>
    <p:sldId id="260" r:id="rId5"/>
    <p:sldId id="259" r:id="rId6"/>
    <p:sldId id="262" r:id="rId7"/>
    <p:sldId id="269" r:id="rId8"/>
    <p:sldId id="270" r:id="rId9"/>
    <p:sldId id="263" r:id="rId10"/>
    <p:sldId id="267" r:id="rId11"/>
    <p:sldId id="266" r:id="rId12"/>
    <p:sldId id="272" r:id="rId13"/>
    <p:sldId id="271" r:id="rId14"/>
    <p:sldId id="273" r:id="rId15"/>
    <p:sldId id="264" r:id="rId16"/>
  </p:sldIdLst>
  <p:sldSz cx="35999738" cy="1440021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90" autoAdjust="0"/>
    <p:restoredTop sz="94660"/>
  </p:normalViewPr>
  <p:slideViewPr>
    <p:cSldViewPr snapToGrid="0">
      <p:cViewPr>
        <p:scale>
          <a:sx n="76" d="100"/>
          <a:sy n="76" d="100"/>
        </p:scale>
        <p:origin x="-1080" y="-1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99967" y="2356703"/>
            <a:ext cx="26999804" cy="5013407"/>
          </a:xfrm>
        </p:spPr>
        <p:txBody>
          <a:bodyPr anchor="b"/>
          <a:lstStyle>
            <a:lvl1pPr algn="ctr">
              <a:defRPr sz="12599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99967" y="7563446"/>
            <a:ext cx="26999804" cy="3476717"/>
          </a:xfrm>
        </p:spPr>
        <p:txBody>
          <a:bodyPr/>
          <a:lstStyle>
            <a:lvl1pPr marL="0" indent="0" algn="ctr">
              <a:buNone/>
              <a:defRPr sz="5040"/>
            </a:lvl1pPr>
            <a:lvl2pPr marL="960029" indent="0" algn="ctr">
              <a:buNone/>
              <a:defRPr sz="4200"/>
            </a:lvl2pPr>
            <a:lvl3pPr marL="1920057" indent="0" algn="ctr">
              <a:buNone/>
              <a:defRPr sz="3780"/>
            </a:lvl3pPr>
            <a:lvl4pPr marL="2880086" indent="0" algn="ctr">
              <a:buNone/>
              <a:defRPr sz="3360"/>
            </a:lvl4pPr>
            <a:lvl5pPr marL="3840114" indent="0" algn="ctr">
              <a:buNone/>
              <a:defRPr sz="3360"/>
            </a:lvl5pPr>
            <a:lvl6pPr marL="4800143" indent="0" algn="ctr">
              <a:buNone/>
              <a:defRPr sz="3360"/>
            </a:lvl6pPr>
            <a:lvl7pPr marL="5760171" indent="0" algn="ctr">
              <a:buNone/>
              <a:defRPr sz="3360"/>
            </a:lvl7pPr>
            <a:lvl8pPr marL="6720200" indent="0" algn="ctr">
              <a:buNone/>
              <a:defRPr sz="3360"/>
            </a:lvl8pPr>
            <a:lvl9pPr marL="7680228" indent="0" algn="ctr">
              <a:buNone/>
              <a:defRPr sz="336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A5724-AAEB-4004-8D3F-C05D4DBBD399}" type="datetimeFigureOut">
              <a:rPr lang="ko-KR" altLang="en-US" smtClean="0"/>
              <a:t>2023. 1. 6.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AB2C2-CDCF-44B7-9A32-40A5002233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79915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A5724-AAEB-4004-8D3F-C05D4DBBD399}" type="datetimeFigureOut">
              <a:rPr lang="ko-KR" altLang="en-US" smtClean="0"/>
              <a:t>2023. 1. 6.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AB2C2-CDCF-44B7-9A32-40A5002233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2942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5762312" y="766678"/>
            <a:ext cx="7762444" cy="1220351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474982" y="766678"/>
            <a:ext cx="22837334" cy="1220351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A5724-AAEB-4004-8D3F-C05D4DBBD399}" type="datetimeFigureOut">
              <a:rPr lang="ko-KR" altLang="en-US" smtClean="0"/>
              <a:t>2023. 1. 6.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AB2C2-CDCF-44B7-9A32-40A5002233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88329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A5724-AAEB-4004-8D3F-C05D4DBBD399}" type="datetimeFigureOut">
              <a:rPr lang="ko-KR" altLang="en-US" smtClean="0"/>
              <a:t>2023. 1. 6.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AB2C2-CDCF-44B7-9A32-40A5002233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3415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56232" y="3590055"/>
            <a:ext cx="31049774" cy="5990088"/>
          </a:xfrm>
        </p:spPr>
        <p:txBody>
          <a:bodyPr anchor="b"/>
          <a:lstStyle>
            <a:lvl1pPr>
              <a:defRPr sz="12599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56232" y="9636811"/>
            <a:ext cx="31049774" cy="3150046"/>
          </a:xfrm>
        </p:spPr>
        <p:txBody>
          <a:bodyPr/>
          <a:lstStyle>
            <a:lvl1pPr marL="0" indent="0">
              <a:buNone/>
              <a:defRPr sz="5040">
                <a:solidFill>
                  <a:schemeClr val="tx1">
                    <a:tint val="75000"/>
                  </a:schemeClr>
                </a:solidFill>
              </a:defRPr>
            </a:lvl1pPr>
            <a:lvl2pPr marL="960029" indent="0">
              <a:buNone/>
              <a:defRPr sz="4200">
                <a:solidFill>
                  <a:schemeClr val="tx1">
                    <a:tint val="75000"/>
                  </a:schemeClr>
                </a:solidFill>
              </a:defRPr>
            </a:lvl2pPr>
            <a:lvl3pPr marL="1920057" indent="0">
              <a:buNone/>
              <a:defRPr sz="3780">
                <a:solidFill>
                  <a:schemeClr val="tx1">
                    <a:tint val="75000"/>
                  </a:schemeClr>
                </a:solidFill>
              </a:defRPr>
            </a:lvl3pPr>
            <a:lvl4pPr marL="2880086" indent="0">
              <a:buNone/>
              <a:defRPr sz="3360">
                <a:solidFill>
                  <a:schemeClr val="tx1">
                    <a:tint val="75000"/>
                  </a:schemeClr>
                </a:solidFill>
              </a:defRPr>
            </a:lvl4pPr>
            <a:lvl5pPr marL="3840114" indent="0">
              <a:buNone/>
              <a:defRPr sz="3360">
                <a:solidFill>
                  <a:schemeClr val="tx1">
                    <a:tint val="75000"/>
                  </a:schemeClr>
                </a:solidFill>
              </a:defRPr>
            </a:lvl5pPr>
            <a:lvl6pPr marL="4800143" indent="0">
              <a:buNone/>
              <a:defRPr sz="3360">
                <a:solidFill>
                  <a:schemeClr val="tx1">
                    <a:tint val="75000"/>
                  </a:schemeClr>
                </a:solidFill>
              </a:defRPr>
            </a:lvl6pPr>
            <a:lvl7pPr marL="5760171" indent="0">
              <a:buNone/>
              <a:defRPr sz="3360">
                <a:solidFill>
                  <a:schemeClr val="tx1">
                    <a:tint val="75000"/>
                  </a:schemeClr>
                </a:solidFill>
              </a:defRPr>
            </a:lvl7pPr>
            <a:lvl8pPr marL="6720200" indent="0">
              <a:buNone/>
              <a:defRPr sz="3360">
                <a:solidFill>
                  <a:schemeClr val="tx1">
                    <a:tint val="75000"/>
                  </a:schemeClr>
                </a:solidFill>
              </a:defRPr>
            </a:lvl8pPr>
            <a:lvl9pPr marL="7680228" indent="0">
              <a:buNone/>
              <a:defRPr sz="33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A5724-AAEB-4004-8D3F-C05D4DBBD399}" type="datetimeFigureOut">
              <a:rPr lang="ko-KR" altLang="en-US" smtClean="0"/>
              <a:t>2023. 1. 6.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AB2C2-CDCF-44B7-9A32-40A5002233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30224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474982" y="3833390"/>
            <a:ext cx="15299889" cy="9136803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224867" y="3833390"/>
            <a:ext cx="15299889" cy="9136803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A5724-AAEB-4004-8D3F-C05D4DBBD399}" type="datetimeFigureOut">
              <a:rPr lang="ko-KR" altLang="en-US" smtClean="0"/>
              <a:t>2023. 1. 6.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AB2C2-CDCF-44B7-9A32-40A5002233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27904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79671" y="766679"/>
            <a:ext cx="31049774" cy="2783376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79672" y="3530053"/>
            <a:ext cx="15229575" cy="1730025"/>
          </a:xfrm>
        </p:spPr>
        <p:txBody>
          <a:bodyPr anchor="b"/>
          <a:lstStyle>
            <a:lvl1pPr marL="0" indent="0">
              <a:buNone/>
              <a:defRPr sz="5040" b="1"/>
            </a:lvl1pPr>
            <a:lvl2pPr marL="960029" indent="0">
              <a:buNone/>
              <a:defRPr sz="4200" b="1"/>
            </a:lvl2pPr>
            <a:lvl3pPr marL="1920057" indent="0">
              <a:buNone/>
              <a:defRPr sz="3780" b="1"/>
            </a:lvl3pPr>
            <a:lvl4pPr marL="2880086" indent="0">
              <a:buNone/>
              <a:defRPr sz="3360" b="1"/>
            </a:lvl4pPr>
            <a:lvl5pPr marL="3840114" indent="0">
              <a:buNone/>
              <a:defRPr sz="3360" b="1"/>
            </a:lvl5pPr>
            <a:lvl6pPr marL="4800143" indent="0">
              <a:buNone/>
              <a:defRPr sz="3360" b="1"/>
            </a:lvl6pPr>
            <a:lvl7pPr marL="5760171" indent="0">
              <a:buNone/>
              <a:defRPr sz="3360" b="1"/>
            </a:lvl7pPr>
            <a:lvl8pPr marL="6720200" indent="0">
              <a:buNone/>
              <a:defRPr sz="3360" b="1"/>
            </a:lvl8pPr>
            <a:lvl9pPr marL="7680228" indent="0">
              <a:buNone/>
              <a:defRPr sz="336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479672" y="5260078"/>
            <a:ext cx="15229575" cy="7736782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8224867" y="3530053"/>
            <a:ext cx="15304578" cy="1730025"/>
          </a:xfrm>
        </p:spPr>
        <p:txBody>
          <a:bodyPr anchor="b"/>
          <a:lstStyle>
            <a:lvl1pPr marL="0" indent="0">
              <a:buNone/>
              <a:defRPr sz="5040" b="1"/>
            </a:lvl1pPr>
            <a:lvl2pPr marL="960029" indent="0">
              <a:buNone/>
              <a:defRPr sz="4200" b="1"/>
            </a:lvl2pPr>
            <a:lvl3pPr marL="1920057" indent="0">
              <a:buNone/>
              <a:defRPr sz="3780" b="1"/>
            </a:lvl3pPr>
            <a:lvl4pPr marL="2880086" indent="0">
              <a:buNone/>
              <a:defRPr sz="3360" b="1"/>
            </a:lvl4pPr>
            <a:lvl5pPr marL="3840114" indent="0">
              <a:buNone/>
              <a:defRPr sz="3360" b="1"/>
            </a:lvl5pPr>
            <a:lvl6pPr marL="4800143" indent="0">
              <a:buNone/>
              <a:defRPr sz="3360" b="1"/>
            </a:lvl6pPr>
            <a:lvl7pPr marL="5760171" indent="0">
              <a:buNone/>
              <a:defRPr sz="3360" b="1"/>
            </a:lvl7pPr>
            <a:lvl8pPr marL="6720200" indent="0">
              <a:buNone/>
              <a:defRPr sz="3360" b="1"/>
            </a:lvl8pPr>
            <a:lvl9pPr marL="7680228" indent="0">
              <a:buNone/>
              <a:defRPr sz="336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8224867" y="5260078"/>
            <a:ext cx="15304578" cy="7736782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A5724-AAEB-4004-8D3F-C05D4DBBD399}" type="datetimeFigureOut">
              <a:rPr lang="ko-KR" altLang="en-US" smtClean="0"/>
              <a:t>2023. 1. 6.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AB2C2-CDCF-44B7-9A32-40A5002233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39332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A5724-AAEB-4004-8D3F-C05D4DBBD399}" type="datetimeFigureOut">
              <a:rPr lang="ko-KR" altLang="en-US" smtClean="0"/>
              <a:t>2023. 1. 6.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AB2C2-CDCF-44B7-9A32-40A5002233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51911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A5724-AAEB-4004-8D3F-C05D4DBBD399}" type="datetimeFigureOut">
              <a:rPr lang="ko-KR" altLang="en-US" smtClean="0"/>
              <a:t>2023. 1. 6.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AB2C2-CDCF-44B7-9A32-40A5002233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0143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79672" y="960014"/>
            <a:ext cx="11610852" cy="3360050"/>
          </a:xfrm>
        </p:spPr>
        <p:txBody>
          <a:bodyPr anchor="b"/>
          <a:lstStyle>
            <a:lvl1pPr>
              <a:defRPr sz="6719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304578" y="2073365"/>
            <a:ext cx="18224867" cy="10233485"/>
          </a:xfrm>
        </p:spPr>
        <p:txBody>
          <a:bodyPr/>
          <a:lstStyle>
            <a:lvl1pPr>
              <a:defRPr sz="6719"/>
            </a:lvl1pPr>
            <a:lvl2pPr>
              <a:defRPr sz="5879"/>
            </a:lvl2pPr>
            <a:lvl3pPr>
              <a:defRPr sz="5040"/>
            </a:lvl3pPr>
            <a:lvl4pPr>
              <a:defRPr sz="4200"/>
            </a:lvl4pPr>
            <a:lvl5pPr>
              <a:defRPr sz="4200"/>
            </a:lvl5pPr>
            <a:lvl6pPr>
              <a:defRPr sz="4200"/>
            </a:lvl6pPr>
            <a:lvl7pPr>
              <a:defRPr sz="4200"/>
            </a:lvl7pPr>
            <a:lvl8pPr>
              <a:defRPr sz="4200"/>
            </a:lvl8pPr>
            <a:lvl9pPr>
              <a:defRPr sz="42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479672" y="4320064"/>
            <a:ext cx="11610852" cy="8003453"/>
          </a:xfrm>
        </p:spPr>
        <p:txBody>
          <a:bodyPr/>
          <a:lstStyle>
            <a:lvl1pPr marL="0" indent="0">
              <a:buNone/>
              <a:defRPr sz="3360"/>
            </a:lvl1pPr>
            <a:lvl2pPr marL="960029" indent="0">
              <a:buNone/>
              <a:defRPr sz="2940"/>
            </a:lvl2pPr>
            <a:lvl3pPr marL="1920057" indent="0">
              <a:buNone/>
              <a:defRPr sz="2520"/>
            </a:lvl3pPr>
            <a:lvl4pPr marL="2880086" indent="0">
              <a:buNone/>
              <a:defRPr sz="2100"/>
            </a:lvl4pPr>
            <a:lvl5pPr marL="3840114" indent="0">
              <a:buNone/>
              <a:defRPr sz="2100"/>
            </a:lvl5pPr>
            <a:lvl6pPr marL="4800143" indent="0">
              <a:buNone/>
              <a:defRPr sz="2100"/>
            </a:lvl6pPr>
            <a:lvl7pPr marL="5760171" indent="0">
              <a:buNone/>
              <a:defRPr sz="2100"/>
            </a:lvl7pPr>
            <a:lvl8pPr marL="6720200" indent="0">
              <a:buNone/>
              <a:defRPr sz="2100"/>
            </a:lvl8pPr>
            <a:lvl9pPr marL="7680228" indent="0">
              <a:buNone/>
              <a:defRPr sz="21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A5724-AAEB-4004-8D3F-C05D4DBBD399}" type="datetimeFigureOut">
              <a:rPr lang="ko-KR" altLang="en-US" smtClean="0"/>
              <a:t>2023. 1. 6.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AB2C2-CDCF-44B7-9A32-40A5002233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53220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79672" y="960014"/>
            <a:ext cx="11610852" cy="3360050"/>
          </a:xfrm>
        </p:spPr>
        <p:txBody>
          <a:bodyPr anchor="b"/>
          <a:lstStyle>
            <a:lvl1pPr>
              <a:defRPr sz="6719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304578" y="2073365"/>
            <a:ext cx="18224867" cy="10233485"/>
          </a:xfrm>
        </p:spPr>
        <p:txBody>
          <a:bodyPr anchor="t"/>
          <a:lstStyle>
            <a:lvl1pPr marL="0" indent="0">
              <a:buNone/>
              <a:defRPr sz="6719"/>
            </a:lvl1pPr>
            <a:lvl2pPr marL="960029" indent="0">
              <a:buNone/>
              <a:defRPr sz="5879"/>
            </a:lvl2pPr>
            <a:lvl3pPr marL="1920057" indent="0">
              <a:buNone/>
              <a:defRPr sz="5040"/>
            </a:lvl3pPr>
            <a:lvl4pPr marL="2880086" indent="0">
              <a:buNone/>
              <a:defRPr sz="4200"/>
            </a:lvl4pPr>
            <a:lvl5pPr marL="3840114" indent="0">
              <a:buNone/>
              <a:defRPr sz="4200"/>
            </a:lvl5pPr>
            <a:lvl6pPr marL="4800143" indent="0">
              <a:buNone/>
              <a:defRPr sz="4200"/>
            </a:lvl6pPr>
            <a:lvl7pPr marL="5760171" indent="0">
              <a:buNone/>
              <a:defRPr sz="4200"/>
            </a:lvl7pPr>
            <a:lvl8pPr marL="6720200" indent="0">
              <a:buNone/>
              <a:defRPr sz="4200"/>
            </a:lvl8pPr>
            <a:lvl9pPr marL="7680228" indent="0">
              <a:buNone/>
              <a:defRPr sz="42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479672" y="4320064"/>
            <a:ext cx="11610852" cy="8003453"/>
          </a:xfrm>
        </p:spPr>
        <p:txBody>
          <a:bodyPr/>
          <a:lstStyle>
            <a:lvl1pPr marL="0" indent="0">
              <a:buNone/>
              <a:defRPr sz="3360"/>
            </a:lvl1pPr>
            <a:lvl2pPr marL="960029" indent="0">
              <a:buNone/>
              <a:defRPr sz="2940"/>
            </a:lvl2pPr>
            <a:lvl3pPr marL="1920057" indent="0">
              <a:buNone/>
              <a:defRPr sz="2520"/>
            </a:lvl3pPr>
            <a:lvl4pPr marL="2880086" indent="0">
              <a:buNone/>
              <a:defRPr sz="2100"/>
            </a:lvl4pPr>
            <a:lvl5pPr marL="3840114" indent="0">
              <a:buNone/>
              <a:defRPr sz="2100"/>
            </a:lvl5pPr>
            <a:lvl6pPr marL="4800143" indent="0">
              <a:buNone/>
              <a:defRPr sz="2100"/>
            </a:lvl6pPr>
            <a:lvl7pPr marL="5760171" indent="0">
              <a:buNone/>
              <a:defRPr sz="2100"/>
            </a:lvl7pPr>
            <a:lvl8pPr marL="6720200" indent="0">
              <a:buNone/>
              <a:defRPr sz="2100"/>
            </a:lvl8pPr>
            <a:lvl9pPr marL="7680228" indent="0">
              <a:buNone/>
              <a:defRPr sz="21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A5724-AAEB-4004-8D3F-C05D4DBBD399}" type="datetimeFigureOut">
              <a:rPr lang="ko-KR" altLang="en-US" smtClean="0"/>
              <a:t>2023. 1. 6.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AB2C2-CDCF-44B7-9A32-40A5002233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99389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474982" y="766679"/>
            <a:ext cx="31049774" cy="27833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74982" y="3833390"/>
            <a:ext cx="31049774" cy="91368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474982" y="13346865"/>
            <a:ext cx="8099941" cy="7666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5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CA5724-AAEB-4004-8D3F-C05D4DBBD399}" type="datetimeFigureOut">
              <a:rPr lang="ko-KR" altLang="en-US" smtClean="0"/>
              <a:t>2023. 1. 6.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924913" y="13346865"/>
            <a:ext cx="12149912" cy="7666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5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5424815" y="13346865"/>
            <a:ext cx="8099941" cy="7666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5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EAB2C2-CDCF-44B7-9A32-40A5002233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11038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1920057" rtl="0" eaLnBrk="1" latinLnBrk="1" hangingPunct="1">
        <a:lnSpc>
          <a:spcPct val="90000"/>
        </a:lnSpc>
        <a:spcBef>
          <a:spcPct val="0"/>
        </a:spcBef>
        <a:buNone/>
        <a:defRPr sz="923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80014" indent="-480014" algn="l" defTabSz="1920057" rtl="0" eaLnBrk="1" latinLnBrk="1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5879" kern="1200">
          <a:solidFill>
            <a:schemeClr val="tx1"/>
          </a:solidFill>
          <a:latin typeface="+mn-lt"/>
          <a:ea typeface="+mn-ea"/>
          <a:cs typeface="+mn-cs"/>
        </a:defRPr>
      </a:lvl1pPr>
      <a:lvl2pPr marL="1440043" indent="-480014" algn="l" defTabSz="1920057" rtl="0" eaLnBrk="1" latinLnBrk="1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5040" kern="1200">
          <a:solidFill>
            <a:schemeClr val="tx1"/>
          </a:solidFill>
          <a:latin typeface="+mn-lt"/>
          <a:ea typeface="+mn-ea"/>
          <a:cs typeface="+mn-cs"/>
        </a:defRPr>
      </a:lvl2pPr>
      <a:lvl3pPr marL="2400071" indent="-480014" algn="l" defTabSz="1920057" rtl="0" eaLnBrk="1" latinLnBrk="1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3pPr>
      <a:lvl4pPr marL="3360100" indent="-480014" algn="l" defTabSz="1920057" rtl="0" eaLnBrk="1" latinLnBrk="1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3780" kern="1200">
          <a:solidFill>
            <a:schemeClr val="tx1"/>
          </a:solidFill>
          <a:latin typeface="+mn-lt"/>
          <a:ea typeface="+mn-ea"/>
          <a:cs typeface="+mn-cs"/>
        </a:defRPr>
      </a:lvl4pPr>
      <a:lvl5pPr marL="4320129" indent="-480014" algn="l" defTabSz="1920057" rtl="0" eaLnBrk="1" latinLnBrk="1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3780" kern="1200">
          <a:solidFill>
            <a:schemeClr val="tx1"/>
          </a:solidFill>
          <a:latin typeface="+mn-lt"/>
          <a:ea typeface="+mn-ea"/>
          <a:cs typeface="+mn-cs"/>
        </a:defRPr>
      </a:lvl5pPr>
      <a:lvl6pPr marL="5280157" indent="-480014" algn="l" defTabSz="1920057" rtl="0" eaLnBrk="1" latinLnBrk="1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3780" kern="1200">
          <a:solidFill>
            <a:schemeClr val="tx1"/>
          </a:solidFill>
          <a:latin typeface="+mn-lt"/>
          <a:ea typeface="+mn-ea"/>
          <a:cs typeface="+mn-cs"/>
        </a:defRPr>
      </a:lvl6pPr>
      <a:lvl7pPr marL="6240186" indent="-480014" algn="l" defTabSz="1920057" rtl="0" eaLnBrk="1" latinLnBrk="1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3780" kern="1200">
          <a:solidFill>
            <a:schemeClr val="tx1"/>
          </a:solidFill>
          <a:latin typeface="+mn-lt"/>
          <a:ea typeface="+mn-ea"/>
          <a:cs typeface="+mn-cs"/>
        </a:defRPr>
      </a:lvl7pPr>
      <a:lvl8pPr marL="7200214" indent="-480014" algn="l" defTabSz="1920057" rtl="0" eaLnBrk="1" latinLnBrk="1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3780" kern="1200">
          <a:solidFill>
            <a:schemeClr val="tx1"/>
          </a:solidFill>
          <a:latin typeface="+mn-lt"/>
          <a:ea typeface="+mn-ea"/>
          <a:cs typeface="+mn-cs"/>
        </a:defRPr>
      </a:lvl8pPr>
      <a:lvl9pPr marL="8160243" indent="-480014" algn="l" defTabSz="1920057" rtl="0" eaLnBrk="1" latinLnBrk="1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37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920057" rtl="0" eaLnBrk="1" latinLnBrk="1" hangingPunct="1">
        <a:defRPr sz="3780" kern="1200">
          <a:solidFill>
            <a:schemeClr val="tx1"/>
          </a:solidFill>
          <a:latin typeface="+mn-lt"/>
          <a:ea typeface="+mn-ea"/>
          <a:cs typeface="+mn-cs"/>
        </a:defRPr>
      </a:lvl1pPr>
      <a:lvl2pPr marL="960029" algn="l" defTabSz="1920057" rtl="0" eaLnBrk="1" latinLnBrk="1" hangingPunct="1">
        <a:defRPr sz="3780" kern="1200">
          <a:solidFill>
            <a:schemeClr val="tx1"/>
          </a:solidFill>
          <a:latin typeface="+mn-lt"/>
          <a:ea typeface="+mn-ea"/>
          <a:cs typeface="+mn-cs"/>
        </a:defRPr>
      </a:lvl2pPr>
      <a:lvl3pPr marL="1920057" algn="l" defTabSz="1920057" rtl="0" eaLnBrk="1" latinLnBrk="1" hangingPunct="1">
        <a:defRPr sz="3780" kern="1200">
          <a:solidFill>
            <a:schemeClr val="tx1"/>
          </a:solidFill>
          <a:latin typeface="+mn-lt"/>
          <a:ea typeface="+mn-ea"/>
          <a:cs typeface="+mn-cs"/>
        </a:defRPr>
      </a:lvl3pPr>
      <a:lvl4pPr marL="2880086" algn="l" defTabSz="1920057" rtl="0" eaLnBrk="1" latinLnBrk="1" hangingPunct="1">
        <a:defRPr sz="3780" kern="1200">
          <a:solidFill>
            <a:schemeClr val="tx1"/>
          </a:solidFill>
          <a:latin typeface="+mn-lt"/>
          <a:ea typeface="+mn-ea"/>
          <a:cs typeface="+mn-cs"/>
        </a:defRPr>
      </a:lvl4pPr>
      <a:lvl5pPr marL="3840114" algn="l" defTabSz="1920057" rtl="0" eaLnBrk="1" latinLnBrk="1" hangingPunct="1">
        <a:defRPr sz="3780" kern="1200">
          <a:solidFill>
            <a:schemeClr val="tx1"/>
          </a:solidFill>
          <a:latin typeface="+mn-lt"/>
          <a:ea typeface="+mn-ea"/>
          <a:cs typeface="+mn-cs"/>
        </a:defRPr>
      </a:lvl5pPr>
      <a:lvl6pPr marL="4800143" algn="l" defTabSz="1920057" rtl="0" eaLnBrk="1" latinLnBrk="1" hangingPunct="1">
        <a:defRPr sz="3780" kern="1200">
          <a:solidFill>
            <a:schemeClr val="tx1"/>
          </a:solidFill>
          <a:latin typeface="+mn-lt"/>
          <a:ea typeface="+mn-ea"/>
          <a:cs typeface="+mn-cs"/>
        </a:defRPr>
      </a:lvl6pPr>
      <a:lvl7pPr marL="5760171" algn="l" defTabSz="1920057" rtl="0" eaLnBrk="1" latinLnBrk="1" hangingPunct="1">
        <a:defRPr sz="3780" kern="1200">
          <a:solidFill>
            <a:schemeClr val="tx1"/>
          </a:solidFill>
          <a:latin typeface="+mn-lt"/>
          <a:ea typeface="+mn-ea"/>
          <a:cs typeface="+mn-cs"/>
        </a:defRPr>
      </a:lvl7pPr>
      <a:lvl8pPr marL="6720200" algn="l" defTabSz="1920057" rtl="0" eaLnBrk="1" latinLnBrk="1" hangingPunct="1">
        <a:defRPr sz="3780" kern="1200">
          <a:solidFill>
            <a:schemeClr val="tx1"/>
          </a:solidFill>
          <a:latin typeface="+mn-lt"/>
          <a:ea typeface="+mn-ea"/>
          <a:cs typeface="+mn-cs"/>
        </a:defRPr>
      </a:lvl8pPr>
      <a:lvl9pPr marL="7680228" algn="l" defTabSz="1920057" rtl="0" eaLnBrk="1" latinLnBrk="1" hangingPunct="1">
        <a:defRPr sz="37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g"/><Relationship Id="rId7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29.png"/><Relationship Id="rId7" Type="http://schemas.openxmlformats.org/officeDocument/2006/relationships/image" Target="../media/image33.jp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jpg"/><Relationship Id="rId4" Type="http://schemas.openxmlformats.org/officeDocument/2006/relationships/image" Target="../media/image32.jpg"/><Relationship Id="rId9" Type="http://schemas.openxmlformats.org/officeDocument/2006/relationships/image" Target="../media/image37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7.jp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jpg"/><Relationship Id="rId5" Type="http://schemas.openxmlformats.org/officeDocument/2006/relationships/image" Target="../media/image36.png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33.jp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38.png"/><Relationship Id="rId4" Type="http://schemas.openxmlformats.org/officeDocument/2006/relationships/image" Target="../media/image34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3" Type="http://schemas.openxmlformats.org/officeDocument/2006/relationships/image" Target="../media/image8.png"/><Relationship Id="rId7" Type="http://schemas.openxmlformats.org/officeDocument/2006/relationships/image" Target="../media/image1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4" Type="http://schemas.openxmlformats.org/officeDocument/2006/relationships/image" Target="../media/image2.jpg"/><Relationship Id="rId9" Type="http://schemas.openxmlformats.org/officeDocument/2006/relationships/image" Target="../media/image12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image" Target="../media/image13.png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4.png"/><Relationship Id="rId15" Type="http://schemas.openxmlformats.org/officeDocument/2006/relationships/image" Target="../media/image26.png"/><Relationship Id="rId10" Type="http://schemas.openxmlformats.org/officeDocument/2006/relationships/image" Target="../media/image21.png"/><Relationship Id="rId4" Type="http://schemas.openxmlformats.org/officeDocument/2006/relationships/image" Target="../media/image16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g"/><Relationship Id="rId5" Type="http://schemas.openxmlformats.org/officeDocument/2006/relationships/image" Target="../media/image11.jpg"/><Relationship Id="rId4" Type="http://schemas.openxmlformats.org/officeDocument/2006/relationships/image" Target="../media/image1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g"/><Relationship Id="rId3" Type="http://schemas.openxmlformats.org/officeDocument/2006/relationships/image" Target="../media/image29.png"/><Relationship Id="rId7" Type="http://schemas.openxmlformats.org/officeDocument/2006/relationships/image" Target="../media/image33.jp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jpg"/><Relationship Id="rId5" Type="http://schemas.openxmlformats.org/officeDocument/2006/relationships/image" Target="../media/image31.png"/><Relationship Id="rId4" Type="http://schemas.openxmlformats.org/officeDocument/2006/relationships/image" Target="../media/image30.jpg"/><Relationship Id="rId9" Type="http://schemas.openxmlformats.org/officeDocument/2006/relationships/image" Target="../media/image3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image" Target="../media/image35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4.png"/><Relationship Id="rId15" Type="http://schemas.openxmlformats.org/officeDocument/2006/relationships/image" Target="../media/image27.png"/><Relationship Id="rId10" Type="http://schemas.openxmlformats.org/officeDocument/2006/relationships/image" Target="../media/image22.png"/><Relationship Id="rId4" Type="http://schemas.openxmlformats.org/officeDocument/2006/relationships/image" Target="../media/image13.png"/><Relationship Id="rId9" Type="http://schemas.openxmlformats.org/officeDocument/2006/relationships/image" Target="../media/image21.png"/><Relationship Id="rId1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g"/><Relationship Id="rId3" Type="http://schemas.openxmlformats.org/officeDocument/2006/relationships/image" Target="../media/image29.png"/><Relationship Id="rId7" Type="http://schemas.openxmlformats.org/officeDocument/2006/relationships/image" Target="../media/image33.jp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jpg"/><Relationship Id="rId5" Type="http://schemas.openxmlformats.org/officeDocument/2006/relationships/image" Target="../media/image31.png"/><Relationship Id="rId4" Type="http://schemas.openxmlformats.org/officeDocument/2006/relationships/image" Target="../media/image30.jpg"/><Relationship Id="rId9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0.jpg"/><Relationship Id="rId7" Type="http://schemas.openxmlformats.org/officeDocument/2006/relationships/image" Target="../media/image28.pn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33.jpg"/><Relationship Id="rId4" Type="http://schemas.openxmlformats.org/officeDocument/2006/relationships/image" Target="../media/image31.png"/><Relationship Id="rId9" Type="http://schemas.openxmlformats.org/officeDocument/2006/relationships/image" Target="../media/image3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BCD4FD61-78BB-9E99-E946-5F66DF727C3B}"/>
              </a:ext>
            </a:extLst>
          </p:cNvPr>
          <p:cNvSpPr/>
          <p:nvPr/>
        </p:nvSpPr>
        <p:spPr>
          <a:xfrm>
            <a:off x="5749105" y="7636851"/>
            <a:ext cx="1800000" cy="2160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</a:t>
            </a:r>
          </a:p>
          <a:p>
            <a:pPr algn="ctr"/>
            <a:r>
              <a:rPr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Direct designation</a:t>
            </a:r>
            <a:endParaRPr lang="ko-KR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2BC4338-81BE-7241-4BBB-8F472C725298}"/>
              </a:ext>
            </a:extLst>
          </p:cNvPr>
          <p:cNvSpPr/>
          <p:nvPr/>
        </p:nvSpPr>
        <p:spPr>
          <a:xfrm>
            <a:off x="5749105" y="2561897"/>
            <a:ext cx="1800000" cy="2160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Mask R-CNN</a:t>
            </a:r>
            <a:endParaRPr lang="ko-KR" altLang="en-US" sz="2000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211992D-7C12-AE53-922B-3DC03E2327FA}"/>
              </a:ext>
            </a:extLst>
          </p:cNvPr>
          <p:cNvSpPr/>
          <p:nvPr/>
        </p:nvSpPr>
        <p:spPr>
          <a:xfrm>
            <a:off x="22271162" y="7636851"/>
            <a:ext cx="2880000" cy="2160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Predict</a:t>
            </a:r>
          </a:p>
          <a:p>
            <a:pPr algn="ctr"/>
            <a:r>
              <a:rPr lang="en-US" altLang="ko-KR" sz="24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state of the object</a:t>
            </a:r>
          </a:p>
        </p:txBody>
      </p:sp>
      <p:sp>
        <p:nvSpPr>
          <p:cNvPr id="17" name="왼쪽 중괄호 16">
            <a:extLst>
              <a:ext uri="{FF2B5EF4-FFF2-40B4-BE49-F238E27FC236}">
                <a16:creationId xmlns:a16="http://schemas.microsoft.com/office/drawing/2014/main" id="{B8E62DB0-8E34-5651-4469-775A166707DE}"/>
              </a:ext>
            </a:extLst>
          </p:cNvPr>
          <p:cNvSpPr/>
          <p:nvPr/>
        </p:nvSpPr>
        <p:spPr>
          <a:xfrm rot="16200000">
            <a:off x="9546400" y="3678759"/>
            <a:ext cx="369332" cy="15270480"/>
          </a:xfrm>
          <a:prstGeom prst="leftBrace">
            <a:avLst>
              <a:gd name="adj1" fmla="val 235807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왼쪽 중괄호 17">
            <a:extLst>
              <a:ext uri="{FF2B5EF4-FFF2-40B4-BE49-F238E27FC236}">
                <a16:creationId xmlns:a16="http://schemas.microsoft.com/office/drawing/2014/main" id="{F9F0E866-307A-7C12-6AA6-08D36458CA8A}"/>
              </a:ext>
            </a:extLst>
          </p:cNvPr>
          <p:cNvSpPr/>
          <p:nvPr/>
        </p:nvSpPr>
        <p:spPr>
          <a:xfrm rot="16200000">
            <a:off x="19349194" y="9567249"/>
            <a:ext cx="297158" cy="3386900"/>
          </a:xfrm>
          <a:prstGeom prst="leftBrace">
            <a:avLst>
              <a:gd name="adj1" fmla="val 174544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6F14D6A-2417-A0D7-E08E-94DB1DA3DCFE}"/>
              </a:ext>
            </a:extLst>
          </p:cNvPr>
          <p:cNvSpPr txBox="1"/>
          <p:nvPr/>
        </p:nvSpPr>
        <p:spPr>
          <a:xfrm>
            <a:off x="8146106" y="11848204"/>
            <a:ext cx="3169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Stage 1 : </a:t>
            </a:r>
            <a:r>
              <a:rPr lang="ko-KR" altLang="en-US" dirty="0"/>
              <a:t>데이터 만들기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D5ACD37-3ACD-BA30-A0A2-690A60345C3D}"/>
              </a:ext>
            </a:extLst>
          </p:cNvPr>
          <p:cNvSpPr txBox="1"/>
          <p:nvPr/>
        </p:nvSpPr>
        <p:spPr>
          <a:xfrm>
            <a:off x="17912813" y="11848204"/>
            <a:ext cx="3169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Stage 2 :  </a:t>
            </a:r>
            <a:r>
              <a:rPr lang="ko-KR" altLang="en-US" dirty="0"/>
              <a:t>학습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060313C-1E95-F050-D817-8DD73EE591E9}"/>
              </a:ext>
            </a:extLst>
          </p:cNvPr>
          <p:cNvSpPr/>
          <p:nvPr/>
        </p:nvSpPr>
        <p:spPr>
          <a:xfrm>
            <a:off x="19985174" y="2561897"/>
            <a:ext cx="2880000" cy="2160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CNN Model</a:t>
            </a:r>
          </a:p>
          <a:p>
            <a:pPr algn="ctr"/>
            <a:r>
              <a:rPr lang="en-US" altLang="ko-KR" sz="24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for Prediction</a:t>
            </a: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37525DC2-357B-8BC6-A52C-1A0A32BC28CF}"/>
              </a:ext>
            </a:extLst>
          </p:cNvPr>
          <p:cNvGrpSpPr/>
          <p:nvPr/>
        </p:nvGrpSpPr>
        <p:grpSpPr>
          <a:xfrm>
            <a:off x="1401710" y="4273016"/>
            <a:ext cx="2364470" cy="3960000"/>
            <a:chOff x="1889802" y="3361074"/>
            <a:chExt cx="2364470" cy="3960000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4F548EEE-E842-AB43-5E7E-858A0AC2BCEB}"/>
                </a:ext>
              </a:extLst>
            </p:cNvPr>
            <p:cNvSpPr>
              <a:spLocks/>
            </p:cNvSpPr>
            <p:nvPr/>
          </p:nvSpPr>
          <p:spPr>
            <a:xfrm>
              <a:off x="1889802" y="3361074"/>
              <a:ext cx="2364470" cy="3960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5" name="그림 4" descr="텍스트, 도로, 실외, 건물이(가) 표시된 사진&#10;&#10;자동 생성된 설명">
              <a:extLst>
                <a:ext uri="{FF2B5EF4-FFF2-40B4-BE49-F238E27FC236}">
                  <a16:creationId xmlns:a16="http://schemas.microsoft.com/office/drawing/2014/main" id="{C2DCB5CD-F557-E199-9094-FF6C67098597}"/>
                </a:ext>
              </a:extLst>
            </p:cNvPr>
            <p:cNvPicPr>
              <a:picLocks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523" r="15615"/>
            <a:stretch/>
          </p:blipFill>
          <p:spPr>
            <a:xfrm>
              <a:off x="2137797" y="5254496"/>
              <a:ext cx="1836000" cy="1224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4" name="그림 23" descr="텍스트, 도로, 실외, 건물이(가) 표시된 사진&#10;&#10;자동 생성된 설명">
              <a:extLst>
                <a:ext uri="{FF2B5EF4-FFF2-40B4-BE49-F238E27FC236}">
                  <a16:creationId xmlns:a16="http://schemas.microsoft.com/office/drawing/2014/main" id="{DE2FCEBE-9A17-C6FF-DD22-4FB9547030D1}"/>
                </a:ext>
              </a:extLst>
            </p:cNvPr>
            <p:cNvPicPr>
              <a:picLocks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54037" y="3695785"/>
              <a:ext cx="1836000" cy="1224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72A4F2CE-8B4B-691A-5310-173E420B4011}"/>
              </a:ext>
            </a:extLst>
          </p:cNvPr>
          <p:cNvGrpSpPr/>
          <p:nvPr/>
        </p:nvGrpSpPr>
        <p:grpSpPr>
          <a:xfrm>
            <a:off x="10192119" y="1748064"/>
            <a:ext cx="2364470" cy="3960000"/>
            <a:chOff x="12607436" y="1638993"/>
            <a:chExt cx="2364470" cy="3960000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11AACB8E-E994-1766-FD35-06417A23A3AB}"/>
                </a:ext>
              </a:extLst>
            </p:cNvPr>
            <p:cNvSpPr>
              <a:spLocks/>
            </p:cNvSpPr>
            <p:nvPr/>
          </p:nvSpPr>
          <p:spPr>
            <a:xfrm>
              <a:off x="12607436" y="1638993"/>
              <a:ext cx="2364470" cy="3960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A17FE693-1977-5881-4A60-46C4B3022E73}"/>
                </a:ext>
              </a:extLst>
            </p:cNvPr>
            <p:cNvPicPr>
              <a:picLocks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55431" y="3532826"/>
              <a:ext cx="1836000" cy="1224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E03BCFCA-74F7-BF58-F6DA-96ED1CC33F3A}"/>
                </a:ext>
              </a:extLst>
            </p:cNvPr>
            <p:cNvPicPr>
              <a:picLocks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71333" y="1973293"/>
              <a:ext cx="1836000" cy="1224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DA82B213-9D07-89CA-2936-F00E93C713BC}"/>
              </a:ext>
            </a:extLst>
          </p:cNvPr>
          <p:cNvSpPr>
            <a:spLocks/>
          </p:cNvSpPr>
          <p:nvPr/>
        </p:nvSpPr>
        <p:spPr>
          <a:xfrm>
            <a:off x="10192457" y="6815650"/>
            <a:ext cx="2364470" cy="3960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615A945C-7B1D-DAC0-B86D-8668E2C84C50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5769" y="7142582"/>
            <a:ext cx="1836000" cy="1224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6" name="그림 25" descr="화살이(가) 표시된 사진&#10;&#10;자동 생성된 설명">
            <a:extLst>
              <a:ext uri="{FF2B5EF4-FFF2-40B4-BE49-F238E27FC236}">
                <a16:creationId xmlns:a16="http://schemas.microsoft.com/office/drawing/2014/main" id="{91C82B86-7AA9-F481-A168-EF6832FFBC81}"/>
              </a:ext>
            </a:extLst>
          </p:cNvPr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6030" y="8695842"/>
            <a:ext cx="1836000" cy="122400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50" name="그룹 49">
            <a:extLst>
              <a:ext uri="{FF2B5EF4-FFF2-40B4-BE49-F238E27FC236}">
                <a16:creationId xmlns:a16="http://schemas.microsoft.com/office/drawing/2014/main" id="{8C2656C3-C840-CE2E-83FE-E40A8DA9AF27}"/>
              </a:ext>
            </a:extLst>
          </p:cNvPr>
          <p:cNvGrpSpPr/>
          <p:nvPr/>
        </p:nvGrpSpPr>
        <p:grpSpPr>
          <a:xfrm>
            <a:off x="15439852" y="4273016"/>
            <a:ext cx="2364470" cy="3960000"/>
            <a:chOff x="14056438" y="5173016"/>
            <a:chExt cx="2364470" cy="3960000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1948CD5B-9175-32B9-EECF-BF34C9E31059}"/>
                </a:ext>
              </a:extLst>
            </p:cNvPr>
            <p:cNvSpPr>
              <a:spLocks/>
            </p:cNvSpPr>
            <p:nvPr/>
          </p:nvSpPr>
          <p:spPr>
            <a:xfrm>
              <a:off x="14056438" y="5173016"/>
              <a:ext cx="2364470" cy="3960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30" name="그림 29" descr="텍스트이(가) 표시된 사진&#10;&#10;자동 생성된 설명">
              <a:extLst>
                <a:ext uri="{FF2B5EF4-FFF2-40B4-BE49-F238E27FC236}">
                  <a16:creationId xmlns:a16="http://schemas.microsoft.com/office/drawing/2014/main" id="{E75E7799-5680-4995-224D-6A44B45903B0}"/>
                </a:ext>
              </a:extLst>
            </p:cNvPr>
            <p:cNvPicPr>
              <a:picLocks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320335" y="5506234"/>
              <a:ext cx="1836000" cy="1224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4E2A604B-105C-AB42-00A2-CA8F8DB77956}"/>
                </a:ext>
              </a:extLst>
            </p:cNvPr>
            <p:cNvPicPr>
              <a:picLocks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304433" y="7063452"/>
              <a:ext cx="1836000" cy="1224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53" name="왼쪽 중괄호 52">
            <a:extLst>
              <a:ext uri="{FF2B5EF4-FFF2-40B4-BE49-F238E27FC236}">
                <a16:creationId xmlns:a16="http://schemas.microsoft.com/office/drawing/2014/main" id="{8B25E86C-4385-86E8-C0D2-374B2409474E}"/>
              </a:ext>
            </a:extLst>
          </p:cNvPr>
          <p:cNvSpPr/>
          <p:nvPr/>
        </p:nvSpPr>
        <p:spPr>
          <a:xfrm rot="16200000">
            <a:off x="23219206" y="9494533"/>
            <a:ext cx="297159" cy="3566752"/>
          </a:xfrm>
          <a:prstGeom prst="leftBrace">
            <a:avLst>
              <a:gd name="adj1" fmla="val 174544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0A48ED3-A6AD-4D5E-66BB-E35FAFEB9F55}"/>
              </a:ext>
            </a:extLst>
          </p:cNvPr>
          <p:cNvSpPr txBox="1"/>
          <p:nvPr/>
        </p:nvSpPr>
        <p:spPr>
          <a:xfrm>
            <a:off x="21782349" y="11848204"/>
            <a:ext cx="3169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Stage 3 :  </a:t>
            </a:r>
            <a:r>
              <a:rPr lang="ko-KR" altLang="en-US" dirty="0"/>
              <a:t>테스트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11CA784F-1AEA-6FD2-26E6-CCB7DCB54357}"/>
              </a:ext>
            </a:extLst>
          </p:cNvPr>
          <p:cNvSpPr/>
          <p:nvPr/>
        </p:nvSpPr>
        <p:spPr>
          <a:xfrm>
            <a:off x="1248229" y="776078"/>
            <a:ext cx="3947885" cy="130628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Learning Data : </a:t>
            </a:r>
          </a:p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 Data : 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7AC8A28F-96D2-7DC8-1AA0-A61FB913CE65}"/>
              </a:ext>
            </a:extLst>
          </p:cNvPr>
          <p:cNvCxnSpPr/>
          <p:nvPr/>
        </p:nvCxnSpPr>
        <p:spPr>
          <a:xfrm>
            <a:off x="2801257" y="1306286"/>
            <a:ext cx="2090057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589C5129-E5B8-CE8D-E104-711AD807E0FA}"/>
              </a:ext>
            </a:extLst>
          </p:cNvPr>
          <p:cNvCxnSpPr>
            <a:cxnSpLocks/>
          </p:cNvCxnSpPr>
          <p:nvPr/>
        </p:nvCxnSpPr>
        <p:spPr>
          <a:xfrm>
            <a:off x="2394580" y="1603829"/>
            <a:ext cx="2496734" cy="0"/>
          </a:xfrm>
          <a:prstGeom prst="line">
            <a:avLst/>
          </a:prstGeom>
          <a:ln w="285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1" name="연결선: 꺾임 60">
            <a:extLst>
              <a:ext uri="{FF2B5EF4-FFF2-40B4-BE49-F238E27FC236}">
                <a16:creationId xmlns:a16="http://schemas.microsoft.com/office/drawing/2014/main" id="{118E3250-82FD-54DE-3F4C-C1CFD3637A24}"/>
              </a:ext>
            </a:extLst>
          </p:cNvPr>
          <p:cNvCxnSpPr>
            <a:cxnSpLocks/>
            <a:stCxn id="24" idx="3"/>
            <a:endCxn id="9" idx="1"/>
          </p:cNvCxnSpPr>
          <p:nvPr/>
        </p:nvCxnSpPr>
        <p:spPr>
          <a:xfrm flipV="1">
            <a:off x="3501945" y="3641897"/>
            <a:ext cx="2247160" cy="1577830"/>
          </a:xfrm>
          <a:prstGeom prst="bentConnector3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연결선: 꺾임 61">
            <a:extLst>
              <a:ext uri="{FF2B5EF4-FFF2-40B4-BE49-F238E27FC236}">
                <a16:creationId xmlns:a16="http://schemas.microsoft.com/office/drawing/2014/main" id="{62835B73-99F2-BF8C-B234-EE54260FE6B2}"/>
              </a:ext>
            </a:extLst>
          </p:cNvPr>
          <p:cNvCxnSpPr>
            <a:cxnSpLocks/>
          </p:cNvCxnSpPr>
          <p:nvPr/>
        </p:nvCxnSpPr>
        <p:spPr>
          <a:xfrm flipV="1">
            <a:off x="7556851" y="2695186"/>
            <a:ext cx="2875179" cy="596980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연결선: 꺾임 63">
            <a:extLst>
              <a:ext uri="{FF2B5EF4-FFF2-40B4-BE49-F238E27FC236}">
                <a16:creationId xmlns:a16="http://schemas.microsoft.com/office/drawing/2014/main" id="{2CF10004-3F78-344A-FD5B-C17A06A271FA}"/>
              </a:ext>
            </a:extLst>
          </p:cNvPr>
          <p:cNvCxnSpPr>
            <a:cxnSpLocks/>
            <a:stCxn id="24" idx="3"/>
            <a:endCxn id="8" idx="1"/>
          </p:cNvCxnSpPr>
          <p:nvPr/>
        </p:nvCxnSpPr>
        <p:spPr>
          <a:xfrm>
            <a:off x="3501945" y="5219727"/>
            <a:ext cx="2247160" cy="3497124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연결선: 꺾임 67">
            <a:extLst>
              <a:ext uri="{FF2B5EF4-FFF2-40B4-BE49-F238E27FC236}">
                <a16:creationId xmlns:a16="http://schemas.microsoft.com/office/drawing/2014/main" id="{01FF20EF-64BC-2432-877E-DAF46D51C522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7549105" y="9019713"/>
            <a:ext cx="2846925" cy="288129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연결선: 꺾임 73">
            <a:extLst>
              <a:ext uri="{FF2B5EF4-FFF2-40B4-BE49-F238E27FC236}">
                <a16:creationId xmlns:a16="http://schemas.microsoft.com/office/drawing/2014/main" id="{67A517BD-AE5C-4112-6A7D-91B4EFBCC7CB}"/>
              </a:ext>
            </a:extLst>
          </p:cNvPr>
          <p:cNvCxnSpPr>
            <a:cxnSpLocks/>
            <a:stCxn id="30" idx="3"/>
            <a:endCxn id="21" idx="1"/>
          </p:cNvCxnSpPr>
          <p:nvPr/>
        </p:nvCxnSpPr>
        <p:spPr>
          <a:xfrm flipV="1">
            <a:off x="17539749" y="3641897"/>
            <a:ext cx="2445425" cy="1576337"/>
          </a:xfrm>
          <a:prstGeom prst="bentConnector3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연결선: 꺾임 78">
            <a:extLst>
              <a:ext uri="{FF2B5EF4-FFF2-40B4-BE49-F238E27FC236}">
                <a16:creationId xmlns:a16="http://schemas.microsoft.com/office/drawing/2014/main" id="{2F8905AF-DC2D-AEBB-CDAB-2F7FC99E0B71}"/>
              </a:ext>
            </a:extLst>
          </p:cNvPr>
          <p:cNvCxnSpPr>
            <a:cxnSpLocks/>
            <a:stCxn id="5" idx="3"/>
            <a:endCxn id="9" idx="1"/>
          </p:cNvCxnSpPr>
          <p:nvPr/>
        </p:nvCxnSpPr>
        <p:spPr>
          <a:xfrm flipV="1">
            <a:off x="3485705" y="3641897"/>
            <a:ext cx="2263400" cy="3136541"/>
          </a:xfrm>
          <a:prstGeom prst="bentConnector3">
            <a:avLst>
              <a:gd name="adj1" fmla="val 63466"/>
            </a:avLst>
          </a:prstGeom>
          <a:ln w="28575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2" name="연결선: 꺾임 81">
            <a:extLst>
              <a:ext uri="{FF2B5EF4-FFF2-40B4-BE49-F238E27FC236}">
                <a16:creationId xmlns:a16="http://schemas.microsoft.com/office/drawing/2014/main" id="{56CDA750-726A-E5B8-90FF-6633661F3353}"/>
              </a:ext>
            </a:extLst>
          </p:cNvPr>
          <p:cNvCxnSpPr>
            <a:cxnSpLocks/>
            <a:stCxn id="5" idx="3"/>
            <a:endCxn id="8" idx="1"/>
          </p:cNvCxnSpPr>
          <p:nvPr/>
        </p:nvCxnSpPr>
        <p:spPr>
          <a:xfrm>
            <a:off x="3485705" y="6778438"/>
            <a:ext cx="2263400" cy="1938413"/>
          </a:xfrm>
          <a:prstGeom prst="bentConnector3">
            <a:avLst>
              <a:gd name="adj1" fmla="val 63468"/>
            </a:avLst>
          </a:prstGeom>
          <a:ln w="28575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16" name="연결선: 꺾임 115">
            <a:extLst>
              <a:ext uri="{FF2B5EF4-FFF2-40B4-BE49-F238E27FC236}">
                <a16:creationId xmlns:a16="http://schemas.microsoft.com/office/drawing/2014/main" id="{E6E0D712-1132-F883-E931-3A08E0715D5C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7567105" y="3930151"/>
            <a:ext cx="2873009" cy="323746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19" name="연결선: 꺾임 118">
            <a:extLst>
              <a:ext uri="{FF2B5EF4-FFF2-40B4-BE49-F238E27FC236}">
                <a16:creationId xmlns:a16="http://schemas.microsoft.com/office/drawing/2014/main" id="{6D35C5D0-B8D1-F66F-FCEB-73BD846D117E}"/>
              </a:ext>
            </a:extLst>
          </p:cNvPr>
          <p:cNvCxnSpPr>
            <a:cxnSpLocks/>
            <a:stCxn id="7" idx="3"/>
            <a:endCxn id="6" idx="1"/>
          </p:cNvCxnSpPr>
          <p:nvPr/>
        </p:nvCxnSpPr>
        <p:spPr>
          <a:xfrm>
            <a:off x="12276114" y="4253897"/>
            <a:ext cx="3411733" cy="2521555"/>
          </a:xfrm>
          <a:prstGeom prst="bentConnector3">
            <a:avLst>
              <a:gd name="adj1" fmla="val 50400"/>
            </a:avLst>
          </a:prstGeom>
          <a:ln w="28575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25" name="연결선: 꺾임 124">
            <a:extLst>
              <a:ext uri="{FF2B5EF4-FFF2-40B4-BE49-F238E27FC236}">
                <a16:creationId xmlns:a16="http://schemas.microsoft.com/office/drawing/2014/main" id="{67E9AE70-5546-7CE5-9113-4445C743865C}"/>
              </a:ext>
            </a:extLst>
          </p:cNvPr>
          <p:cNvCxnSpPr>
            <a:cxnSpLocks/>
            <a:stCxn id="6" idx="3"/>
            <a:endCxn id="16" idx="1"/>
          </p:cNvCxnSpPr>
          <p:nvPr/>
        </p:nvCxnSpPr>
        <p:spPr>
          <a:xfrm>
            <a:off x="17523847" y="6775452"/>
            <a:ext cx="4747315" cy="1941399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39" name="연결선: 꺾임 138">
            <a:extLst>
              <a:ext uri="{FF2B5EF4-FFF2-40B4-BE49-F238E27FC236}">
                <a16:creationId xmlns:a16="http://schemas.microsoft.com/office/drawing/2014/main" id="{79976B83-3D00-76FA-4511-DD49072710D0}"/>
              </a:ext>
            </a:extLst>
          </p:cNvPr>
          <p:cNvCxnSpPr>
            <a:stCxn id="21" idx="3"/>
            <a:endCxn id="16" idx="0"/>
          </p:cNvCxnSpPr>
          <p:nvPr/>
        </p:nvCxnSpPr>
        <p:spPr>
          <a:xfrm>
            <a:off x="22865174" y="3641897"/>
            <a:ext cx="845988" cy="3994954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4A5E73CF-0077-772B-A1ED-41AE9439A123}"/>
              </a:ext>
            </a:extLst>
          </p:cNvPr>
          <p:cNvSpPr txBox="1"/>
          <p:nvPr/>
        </p:nvSpPr>
        <p:spPr>
          <a:xfrm>
            <a:off x="1649705" y="7620000"/>
            <a:ext cx="1852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Normal Image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59F5DF7-C2D7-8928-CCA7-63C414A0DFCA}"/>
              </a:ext>
            </a:extLst>
          </p:cNvPr>
          <p:cNvSpPr txBox="1"/>
          <p:nvPr/>
        </p:nvSpPr>
        <p:spPr>
          <a:xfrm>
            <a:off x="10423705" y="4997539"/>
            <a:ext cx="1852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 Mask Image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C2FF229-99A1-AD1D-7CBB-CF7B2299A401}"/>
              </a:ext>
            </a:extLst>
          </p:cNvPr>
          <p:cNvSpPr txBox="1"/>
          <p:nvPr/>
        </p:nvSpPr>
        <p:spPr>
          <a:xfrm>
            <a:off x="15669489" y="7531032"/>
            <a:ext cx="1852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omposite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"/>
              </a:rPr>
              <a:t>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Image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19EB694-8187-630F-4955-D216EFA18D05}"/>
              </a:ext>
            </a:extLst>
          </p:cNvPr>
          <p:cNvSpPr txBox="1"/>
          <p:nvPr/>
        </p:nvSpPr>
        <p:spPr>
          <a:xfrm>
            <a:off x="10431994" y="10094453"/>
            <a:ext cx="1852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Crosswalk Area Image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0" name="연결선: 꺾임 59">
            <a:extLst>
              <a:ext uri="{FF2B5EF4-FFF2-40B4-BE49-F238E27FC236}">
                <a16:creationId xmlns:a16="http://schemas.microsoft.com/office/drawing/2014/main" id="{9D4EE4DF-4017-CF75-C4C3-3D0078C97307}"/>
              </a:ext>
            </a:extLst>
          </p:cNvPr>
          <p:cNvCxnSpPr>
            <a:cxnSpLocks/>
            <a:stCxn id="4" idx="3"/>
            <a:endCxn id="6" idx="1"/>
          </p:cNvCxnSpPr>
          <p:nvPr/>
        </p:nvCxnSpPr>
        <p:spPr>
          <a:xfrm flipV="1">
            <a:off x="12241769" y="6775452"/>
            <a:ext cx="3446078" cy="979130"/>
          </a:xfrm>
          <a:prstGeom prst="bentConnector3">
            <a:avLst>
              <a:gd name="adj1" fmla="val 50838"/>
            </a:avLst>
          </a:prstGeom>
          <a:ln w="28575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67" name="연결선: 꺾임 66">
            <a:extLst>
              <a:ext uri="{FF2B5EF4-FFF2-40B4-BE49-F238E27FC236}">
                <a16:creationId xmlns:a16="http://schemas.microsoft.com/office/drawing/2014/main" id="{92CB92C0-8578-C082-CB20-D1F8004086C8}"/>
              </a:ext>
            </a:extLst>
          </p:cNvPr>
          <p:cNvCxnSpPr>
            <a:cxnSpLocks/>
            <a:endCxn id="4" idx="1"/>
          </p:cNvCxnSpPr>
          <p:nvPr/>
        </p:nvCxnSpPr>
        <p:spPr>
          <a:xfrm flipV="1">
            <a:off x="7556851" y="7754582"/>
            <a:ext cx="2848918" cy="674052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70" name="연결선: 꺾임 69">
            <a:extLst>
              <a:ext uri="{FF2B5EF4-FFF2-40B4-BE49-F238E27FC236}">
                <a16:creationId xmlns:a16="http://schemas.microsoft.com/office/drawing/2014/main" id="{B7B58F06-2B10-2F8F-EE84-63F4B7E09216}"/>
              </a:ext>
            </a:extLst>
          </p:cNvPr>
          <p:cNvCxnSpPr>
            <a:cxnSpLocks/>
            <a:stCxn id="28" idx="3"/>
            <a:endCxn id="30" idx="1"/>
          </p:cNvCxnSpPr>
          <p:nvPr/>
        </p:nvCxnSpPr>
        <p:spPr>
          <a:xfrm>
            <a:off x="12292016" y="2694364"/>
            <a:ext cx="3411733" cy="2523870"/>
          </a:xfrm>
          <a:prstGeom prst="bentConnector3">
            <a:avLst>
              <a:gd name="adj1" fmla="val 59636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연결선: 꺾임 75">
            <a:extLst>
              <a:ext uri="{FF2B5EF4-FFF2-40B4-BE49-F238E27FC236}">
                <a16:creationId xmlns:a16="http://schemas.microsoft.com/office/drawing/2014/main" id="{50F030F5-F13C-EA94-11A0-38A0FF5FC9BB}"/>
              </a:ext>
            </a:extLst>
          </p:cNvPr>
          <p:cNvCxnSpPr>
            <a:cxnSpLocks/>
            <a:stCxn id="26" idx="3"/>
            <a:endCxn id="30" idx="1"/>
          </p:cNvCxnSpPr>
          <p:nvPr/>
        </p:nvCxnSpPr>
        <p:spPr>
          <a:xfrm flipV="1">
            <a:off x="12232030" y="5218234"/>
            <a:ext cx="3471719" cy="4089608"/>
          </a:xfrm>
          <a:prstGeom prst="bentConnector3">
            <a:avLst>
              <a:gd name="adj1" fmla="val 60379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9ECD621B-FFF4-6F69-EB2E-844CF4AC0463}"/>
              </a:ext>
            </a:extLst>
          </p:cNvPr>
          <p:cNvSpPr txBox="1"/>
          <p:nvPr/>
        </p:nvSpPr>
        <p:spPr>
          <a:xfrm>
            <a:off x="8607159" y="12768246"/>
            <a:ext cx="3169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541789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713217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직사각형 72">
            <a:extLst>
              <a:ext uri="{FF2B5EF4-FFF2-40B4-BE49-F238E27FC236}">
                <a16:creationId xmlns:a16="http://schemas.microsoft.com/office/drawing/2014/main" id="{A695F2A9-36CE-514A-659E-C1C1C589EC13}"/>
              </a:ext>
            </a:extLst>
          </p:cNvPr>
          <p:cNvSpPr>
            <a:spLocks/>
          </p:cNvSpPr>
          <p:nvPr/>
        </p:nvSpPr>
        <p:spPr>
          <a:xfrm>
            <a:off x="19358951" y="6193209"/>
            <a:ext cx="3960000" cy="418254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2D9B2AE9-1DD3-5433-31B1-B0FF5A79719A}"/>
              </a:ext>
            </a:extLst>
          </p:cNvPr>
          <p:cNvSpPr>
            <a:spLocks/>
          </p:cNvSpPr>
          <p:nvPr/>
        </p:nvSpPr>
        <p:spPr>
          <a:xfrm>
            <a:off x="7558193" y="6199506"/>
            <a:ext cx="10800000" cy="418254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E867BECD-E64D-558A-6218-42D824EF460C}"/>
              </a:ext>
            </a:extLst>
          </p:cNvPr>
          <p:cNvSpPr>
            <a:spLocks/>
          </p:cNvSpPr>
          <p:nvPr/>
        </p:nvSpPr>
        <p:spPr>
          <a:xfrm>
            <a:off x="2302449" y="6193209"/>
            <a:ext cx="3960000" cy="418254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F93A94F-9C13-CFD2-779D-CF6DA554FAA7}"/>
              </a:ext>
            </a:extLst>
          </p:cNvPr>
          <p:cNvSpPr>
            <a:spLocks/>
          </p:cNvSpPr>
          <p:nvPr/>
        </p:nvSpPr>
        <p:spPr>
          <a:xfrm>
            <a:off x="7558193" y="1641924"/>
            <a:ext cx="10800000" cy="418254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340AA09-7B06-738F-96CC-43F7352A5910}"/>
              </a:ext>
            </a:extLst>
          </p:cNvPr>
          <p:cNvSpPr>
            <a:spLocks/>
          </p:cNvSpPr>
          <p:nvPr/>
        </p:nvSpPr>
        <p:spPr>
          <a:xfrm>
            <a:off x="2302449" y="1641924"/>
            <a:ext cx="3960000" cy="418254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30D06A2-28A3-40C5-F4A9-DD0B8E5E11CD}"/>
              </a:ext>
            </a:extLst>
          </p:cNvPr>
          <p:cNvSpPr>
            <a:spLocks/>
          </p:cNvSpPr>
          <p:nvPr/>
        </p:nvSpPr>
        <p:spPr>
          <a:xfrm>
            <a:off x="7926724" y="2119770"/>
            <a:ext cx="2880000" cy="14400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000" dirty="0"/>
              <a:t>Mask R-CNN</a:t>
            </a:r>
            <a:endParaRPr lang="ko-KR" altLang="en-US" sz="20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61D0006-12D1-604B-3BAB-F1222AA4C387}"/>
              </a:ext>
            </a:extLst>
          </p:cNvPr>
          <p:cNvSpPr>
            <a:spLocks/>
          </p:cNvSpPr>
          <p:nvPr/>
        </p:nvSpPr>
        <p:spPr>
          <a:xfrm>
            <a:off x="7926724" y="4047946"/>
            <a:ext cx="2880000" cy="14400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Crosswalk Detection Algorithm</a:t>
            </a:r>
            <a:endParaRPr lang="ko-KR" altLang="en-US" dirty="0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F4143A1-834B-DE0C-95EE-49EF649BA0FF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>
            <a:off x="6262449" y="3733194"/>
            <a:ext cx="129574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04CCAEB7-CC55-867B-74B6-72D149AEE3BD}"/>
              </a:ext>
            </a:extLst>
          </p:cNvPr>
          <p:cNvCxnSpPr>
            <a:cxnSpLocks/>
            <a:stCxn id="7" idx="3"/>
            <a:endCxn id="3" idx="1"/>
          </p:cNvCxnSpPr>
          <p:nvPr/>
        </p:nvCxnSpPr>
        <p:spPr>
          <a:xfrm>
            <a:off x="10806724" y="4767946"/>
            <a:ext cx="163137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485B1239-8D60-F3CD-6688-8C893426DE62}"/>
              </a:ext>
            </a:extLst>
          </p:cNvPr>
          <p:cNvCxnSpPr>
            <a:cxnSpLocks/>
            <a:stCxn id="6" idx="3"/>
            <a:endCxn id="9" idx="1"/>
          </p:cNvCxnSpPr>
          <p:nvPr/>
        </p:nvCxnSpPr>
        <p:spPr>
          <a:xfrm>
            <a:off x="10806724" y="2839770"/>
            <a:ext cx="161573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3" name="순서도: 논리합 12">
            <a:extLst>
              <a:ext uri="{FF2B5EF4-FFF2-40B4-BE49-F238E27FC236}">
                <a16:creationId xmlns:a16="http://schemas.microsoft.com/office/drawing/2014/main" id="{925F7C21-54EE-31F8-8548-1B9396DA1C43}"/>
              </a:ext>
            </a:extLst>
          </p:cNvPr>
          <p:cNvSpPr/>
          <p:nvPr/>
        </p:nvSpPr>
        <p:spPr>
          <a:xfrm>
            <a:off x="16474686" y="3273876"/>
            <a:ext cx="1080000" cy="1080000"/>
          </a:xfrm>
          <a:prstGeom prst="flowChartOr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36836E16-0619-247F-06C0-8841C39082B8}"/>
              </a:ext>
            </a:extLst>
          </p:cNvPr>
          <p:cNvCxnSpPr>
            <a:cxnSpLocks/>
            <a:stCxn id="9" idx="3"/>
            <a:endCxn id="13" idx="0"/>
          </p:cNvCxnSpPr>
          <p:nvPr/>
        </p:nvCxnSpPr>
        <p:spPr>
          <a:xfrm>
            <a:off x="14582458" y="2839770"/>
            <a:ext cx="2432228" cy="434106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id="{890FBD88-72B9-9CAF-00DA-C12205C1FDEB}"/>
              </a:ext>
            </a:extLst>
          </p:cNvPr>
          <p:cNvCxnSpPr>
            <a:cxnSpLocks/>
            <a:stCxn id="3" idx="3"/>
            <a:endCxn id="13" idx="4"/>
          </p:cNvCxnSpPr>
          <p:nvPr/>
        </p:nvCxnSpPr>
        <p:spPr>
          <a:xfrm flipV="1">
            <a:off x="14598097" y="4353876"/>
            <a:ext cx="2416589" cy="414070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EAE9C2A-DB99-69B9-0AF5-FB81D973D3C5}"/>
              </a:ext>
            </a:extLst>
          </p:cNvPr>
          <p:cNvSpPr>
            <a:spLocks/>
          </p:cNvSpPr>
          <p:nvPr/>
        </p:nvSpPr>
        <p:spPr>
          <a:xfrm>
            <a:off x="26048253" y="1641924"/>
            <a:ext cx="2880000" cy="86400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3000" dirty="0"/>
              <a:t>Training</a:t>
            </a:r>
          </a:p>
          <a:p>
            <a:pPr algn="ctr"/>
            <a:r>
              <a:rPr lang="en-US" altLang="ko-KR" sz="3000" dirty="0"/>
              <a:t>CNN</a:t>
            </a:r>
            <a:endParaRPr lang="ko-KR" altLang="en-US" sz="3000" dirty="0"/>
          </a:p>
        </p:txBody>
      </p:sp>
      <p:pic>
        <p:nvPicPr>
          <p:cNvPr id="22" name="그림 21" descr="나무, 실외, 도로, 대지이(가) 표시된 사진&#10;&#10;자동 생성된 설명">
            <a:extLst>
              <a:ext uri="{FF2B5EF4-FFF2-40B4-BE49-F238E27FC236}">
                <a16:creationId xmlns:a16="http://schemas.microsoft.com/office/drawing/2014/main" id="{0D0B88B1-DEAA-256A-2C24-950CB31AB09B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2449" y="6669243"/>
            <a:ext cx="3240000" cy="216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23" name="그림 22" descr="도로, 실외, 나무, 하늘이(가) 표시된 사진&#10;&#10;자동 생성된 설명">
            <a:extLst>
              <a:ext uri="{FF2B5EF4-FFF2-40B4-BE49-F238E27FC236}">
                <a16:creationId xmlns:a16="http://schemas.microsoft.com/office/drawing/2014/main" id="{69C35222-4631-0C7D-3AC3-DA55386AB071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2449" y="2119770"/>
            <a:ext cx="3240000" cy="216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F6639C68-7DF8-8088-AA4B-A6BFCCC321FB}"/>
              </a:ext>
            </a:extLst>
          </p:cNvPr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18951" y="6669243"/>
            <a:ext cx="3240000" cy="216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52" name="직사각형 51">
            <a:extLst>
              <a:ext uri="{FF2B5EF4-FFF2-40B4-BE49-F238E27FC236}">
                <a16:creationId xmlns:a16="http://schemas.microsoft.com/office/drawing/2014/main" id="{A5AF3399-AC89-E631-5B80-471BFD19B60A}"/>
              </a:ext>
            </a:extLst>
          </p:cNvPr>
          <p:cNvSpPr>
            <a:spLocks/>
          </p:cNvSpPr>
          <p:nvPr/>
        </p:nvSpPr>
        <p:spPr>
          <a:xfrm>
            <a:off x="7926724" y="6671489"/>
            <a:ext cx="2880000" cy="14400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000" dirty="0"/>
              <a:t>Mask R-CNN</a:t>
            </a:r>
            <a:endParaRPr lang="ko-KR" altLang="en-US" sz="2000" dirty="0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FD902D46-DA32-487B-CB99-B85B9C7E675F}"/>
              </a:ext>
            </a:extLst>
          </p:cNvPr>
          <p:cNvSpPr>
            <a:spLocks/>
          </p:cNvSpPr>
          <p:nvPr/>
        </p:nvSpPr>
        <p:spPr>
          <a:xfrm>
            <a:off x="7926724" y="8597419"/>
            <a:ext cx="2880000" cy="14400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Crosswalk Detection Algorithm</a:t>
            </a:r>
            <a:endParaRPr lang="ko-KR" altLang="en-US" dirty="0"/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96E32F23-5588-513C-A52E-A2AA5186C2A6}"/>
              </a:ext>
            </a:extLst>
          </p:cNvPr>
          <p:cNvCxnSpPr>
            <a:cxnSpLocks/>
            <a:stCxn id="53" idx="3"/>
            <a:endCxn id="60" idx="1"/>
          </p:cNvCxnSpPr>
          <p:nvPr/>
        </p:nvCxnSpPr>
        <p:spPr>
          <a:xfrm flipV="1">
            <a:off x="10806724" y="9315173"/>
            <a:ext cx="1615734" cy="224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E597B86B-0221-B5A8-4279-2E23D0DBAEA8}"/>
              </a:ext>
            </a:extLst>
          </p:cNvPr>
          <p:cNvCxnSpPr>
            <a:cxnSpLocks/>
            <a:stCxn id="52" idx="3"/>
            <a:endCxn id="59" idx="1"/>
          </p:cNvCxnSpPr>
          <p:nvPr/>
        </p:nvCxnSpPr>
        <p:spPr>
          <a:xfrm flipV="1">
            <a:off x="10806724" y="7389243"/>
            <a:ext cx="1615734" cy="224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6" name="순서도: 논리합 55">
            <a:extLst>
              <a:ext uri="{FF2B5EF4-FFF2-40B4-BE49-F238E27FC236}">
                <a16:creationId xmlns:a16="http://schemas.microsoft.com/office/drawing/2014/main" id="{6C2F5BF7-AF21-CD1E-1A21-34D7DA6EC508}"/>
              </a:ext>
            </a:extLst>
          </p:cNvPr>
          <p:cNvSpPr/>
          <p:nvPr/>
        </p:nvSpPr>
        <p:spPr>
          <a:xfrm>
            <a:off x="16474686" y="7856183"/>
            <a:ext cx="1080000" cy="1080000"/>
          </a:xfrm>
          <a:prstGeom prst="flowChartOr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7" name="연결선: 꺾임 56">
            <a:extLst>
              <a:ext uri="{FF2B5EF4-FFF2-40B4-BE49-F238E27FC236}">
                <a16:creationId xmlns:a16="http://schemas.microsoft.com/office/drawing/2014/main" id="{F4A92E8B-68CE-9E2E-8EF5-1D71CAF14708}"/>
              </a:ext>
            </a:extLst>
          </p:cNvPr>
          <p:cNvCxnSpPr>
            <a:cxnSpLocks/>
            <a:stCxn id="59" idx="3"/>
            <a:endCxn id="56" idx="0"/>
          </p:cNvCxnSpPr>
          <p:nvPr/>
        </p:nvCxnSpPr>
        <p:spPr>
          <a:xfrm>
            <a:off x="14582458" y="7389243"/>
            <a:ext cx="2432228" cy="466940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8" name="연결선: 꺾임 57">
            <a:extLst>
              <a:ext uri="{FF2B5EF4-FFF2-40B4-BE49-F238E27FC236}">
                <a16:creationId xmlns:a16="http://schemas.microsoft.com/office/drawing/2014/main" id="{06798C2C-F9B1-B20B-1C52-B5F52F98D5DD}"/>
              </a:ext>
            </a:extLst>
          </p:cNvPr>
          <p:cNvCxnSpPr>
            <a:cxnSpLocks/>
            <a:stCxn id="60" idx="3"/>
            <a:endCxn id="56" idx="4"/>
          </p:cNvCxnSpPr>
          <p:nvPr/>
        </p:nvCxnSpPr>
        <p:spPr>
          <a:xfrm flipV="1">
            <a:off x="14582458" y="8936183"/>
            <a:ext cx="2432228" cy="378990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59" name="그림 58">
            <a:extLst>
              <a:ext uri="{FF2B5EF4-FFF2-40B4-BE49-F238E27FC236}">
                <a16:creationId xmlns:a16="http://schemas.microsoft.com/office/drawing/2014/main" id="{28BE85FD-A7CF-6BF8-AA7B-EB7A7BF5F48E}"/>
              </a:ext>
            </a:extLst>
          </p:cNvPr>
          <p:cNvPicPr preferRelativeResize="0"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2458" y="6669243"/>
            <a:ext cx="2160000" cy="144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60" name="그림 59" descr="텍스트, 실루엣, 명함이(가) 표시된 사진&#10;&#10;자동 생성된 설명">
            <a:extLst>
              <a:ext uri="{FF2B5EF4-FFF2-40B4-BE49-F238E27FC236}">
                <a16:creationId xmlns:a16="http://schemas.microsoft.com/office/drawing/2014/main" id="{4BB38BAD-219A-28DE-04F9-F408A3EE74AB}"/>
              </a:ext>
            </a:extLst>
          </p:cNvPr>
          <p:cNvPicPr preferRelativeResize="0"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2458" y="8595173"/>
            <a:ext cx="2160000" cy="144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5BAD27A3-E77D-1FD5-E8FA-337F9FA9C74F}"/>
              </a:ext>
            </a:extLst>
          </p:cNvPr>
          <p:cNvSpPr>
            <a:spLocks/>
          </p:cNvSpPr>
          <p:nvPr/>
        </p:nvSpPr>
        <p:spPr>
          <a:xfrm>
            <a:off x="19358951" y="1640211"/>
            <a:ext cx="3960000" cy="4176241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7" name="그림 26" descr="화살이(가) 표시된 사진&#10;&#10;자동 생성된 설명">
            <a:extLst>
              <a:ext uri="{FF2B5EF4-FFF2-40B4-BE49-F238E27FC236}">
                <a16:creationId xmlns:a16="http://schemas.microsoft.com/office/drawing/2014/main" id="{6CB617A4-E1AE-4CA8-EB73-CE1680B4DAB4}"/>
              </a:ext>
            </a:extLst>
          </p:cNvPr>
          <p:cNvPicPr preferRelativeResize="0"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18951" y="2119770"/>
            <a:ext cx="3240000" cy="216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B35C77C9-945C-2705-5211-F413AA042B51}"/>
              </a:ext>
            </a:extLst>
          </p:cNvPr>
          <p:cNvCxnSpPr>
            <a:cxnSpLocks/>
            <a:stCxn id="72" idx="3"/>
            <a:endCxn id="73" idx="1"/>
          </p:cNvCxnSpPr>
          <p:nvPr/>
        </p:nvCxnSpPr>
        <p:spPr>
          <a:xfrm flipV="1">
            <a:off x="18358193" y="8284479"/>
            <a:ext cx="1000758" cy="629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7" name="직선 화살표 연결선 126">
            <a:extLst>
              <a:ext uri="{FF2B5EF4-FFF2-40B4-BE49-F238E27FC236}">
                <a16:creationId xmlns:a16="http://schemas.microsoft.com/office/drawing/2014/main" id="{277098C1-0EEF-C97F-FF2C-17377AC4AB5C}"/>
              </a:ext>
            </a:extLst>
          </p:cNvPr>
          <p:cNvCxnSpPr>
            <a:cxnSpLocks/>
            <a:stCxn id="5" idx="3"/>
            <a:endCxn id="110" idx="1"/>
          </p:cNvCxnSpPr>
          <p:nvPr/>
        </p:nvCxnSpPr>
        <p:spPr>
          <a:xfrm flipV="1">
            <a:off x="18358193" y="3728332"/>
            <a:ext cx="1000758" cy="486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2E37893D-DE8B-AFB0-B570-48C27DB5BBE0}"/>
              </a:ext>
            </a:extLst>
          </p:cNvPr>
          <p:cNvCxnSpPr>
            <a:cxnSpLocks/>
            <a:stCxn id="63" idx="3"/>
            <a:endCxn id="72" idx="1"/>
          </p:cNvCxnSpPr>
          <p:nvPr/>
        </p:nvCxnSpPr>
        <p:spPr>
          <a:xfrm>
            <a:off x="6262449" y="8284479"/>
            <a:ext cx="1295744" cy="629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5" name="연결선: 꺾임 134">
            <a:extLst>
              <a:ext uri="{FF2B5EF4-FFF2-40B4-BE49-F238E27FC236}">
                <a16:creationId xmlns:a16="http://schemas.microsoft.com/office/drawing/2014/main" id="{1C225199-50F4-317D-461D-62781E45CD36}"/>
              </a:ext>
            </a:extLst>
          </p:cNvPr>
          <p:cNvCxnSpPr>
            <a:stCxn id="73" idx="3"/>
            <a:endCxn id="20" idx="1"/>
          </p:cNvCxnSpPr>
          <p:nvPr/>
        </p:nvCxnSpPr>
        <p:spPr>
          <a:xfrm flipV="1">
            <a:off x="23318951" y="5961924"/>
            <a:ext cx="2729302" cy="2322555"/>
          </a:xfrm>
          <a:prstGeom prst="bent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6" name="연결선: 꺾임 135">
            <a:extLst>
              <a:ext uri="{FF2B5EF4-FFF2-40B4-BE49-F238E27FC236}">
                <a16:creationId xmlns:a16="http://schemas.microsoft.com/office/drawing/2014/main" id="{E5F6A762-A542-E9F9-C038-8BFEEBD53CFD}"/>
              </a:ext>
            </a:extLst>
          </p:cNvPr>
          <p:cNvCxnSpPr>
            <a:cxnSpLocks/>
            <a:stCxn id="110" idx="3"/>
            <a:endCxn id="20" idx="1"/>
          </p:cNvCxnSpPr>
          <p:nvPr/>
        </p:nvCxnSpPr>
        <p:spPr>
          <a:xfrm>
            <a:off x="23318951" y="3728332"/>
            <a:ext cx="2729302" cy="2233592"/>
          </a:xfrm>
          <a:prstGeom prst="bent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1" name="TextBox 140">
            <a:extLst>
              <a:ext uri="{FF2B5EF4-FFF2-40B4-BE49-F238E27FC236}">
                <a16:creationId xmlns:a16="http://schemas.microsoft.com/office/drawing/2014/main" id="{19E5A770-3297-12E3-87B7-C56C0A50ED67}"/>
              </a:ext>
            </a:extLst>
          </p:cNvPr>
          <p:cNvSpPr txBox="1"/>
          <p:nvPr/>
        </p:nvSpPr>
        <p:spPr>
          <a:xfrm>
            <a:off x="2961984" y="4723119"/>
            <a:ext cx="26481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Inside</a:t>
            </a:r>
            <a:endParaRPr lang="ko-KR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1831B065-3DD1-A290-296A-59B1AE776886}"/>
              </a:ext>
            </a:extLst>
          </p:cNvPr>
          <p:cNvSpPr txBox="1"/>
          <p:nvPr/>
        </p:nvSpPr>
        <p:spPr>
          <a:xfrm>
            <a:off x="20018486" y="4723119"/>
            <a:ext cx="26481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Inside</a:t>
            </a:r>
            <a:endParaRPr lang="ko-KR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25DDDFAC-6775-DF49-65C8-FC6A1E77CA4F}"/>
              </a:ext>
            </a:extLst>
          </p:cNvPr>
          <p:cNvSpPr txBox="1"/>
          <p:nvPr/>
        </p:nvSpPr>
        <p:spPr>
          <a:xfrm>
            <a:off x="2958376" y="9295423"/>
            <a:ext cx="26481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Outside</a:t>
            </a:r>
            <a:endParaRPr lang="ko-KR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20A9A97A-8434-FDAD-7B90-C49431E2FCCF}"/>
              </a:ext>
            </a:extLst>
          </p:cNvPr>
          <p:cNvSpPr txBox="1"/>
          <p:nvPr/>
        </p:nvSpPr>
        <p:spPr>
          <a:xfrm>
            <a:off x="20018486" y="9295423"/>
            <a:ext cx="26481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Outside</a:t>
            </a:r>
            <a:endParaRPr lang="ko-KR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그림 2" descr="실루엣이(가) 표시된 사진&#10;&#10;자동 생성된 설명">
            <a:extLst>
              <a:ext uri="{FF2B5EF4-FFF2-40B4-BE49-F238E27FC236}">
                <a16:creationId xmlns:a16="http://schemas.microsoft.com/office/drawing/2014/main" id="{E5607B2E-C188-7DC1-C778-3B3947D0435F}"/>
              </a:ext>
            </a:extLst>
          </p:cNvPr>
          <p:cNvPicPr preferRelativeResize="0">
            <a:picLocks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8097" y="4047946"/>
            <a:ext cx="2160000" cy="144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9" name="그림 8" descr="화살이(가) 표시된 사진&#10;&#10;자동 생성된 설명">
            <a:extLst>
              <a:ext uri="{FF2B5EF4-FFF2-40B4-BE49-F238E27FC236}">
                <a16:creationId xmlns:a16="http://schemas.microsoft.com/office/drawing/2014/main" id="{E4A3197D-1BFA-6918-2F8B-3F36521A1A7D}"/>
              </a:ext>
            </a:extLst>
          </p:cNvPr>
          <p:cNvPicPr preferRelativeResize="0">
            <a:picLocks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2458" y="2119770"/>
            <a:ext cx="2160000" cy="144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618440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직사각형 65">
            <a:extLst>
              <a:ext uri="{FF2B5EF4-FFF2-40B4-BE49-F238E27FC236}">
                <a16:creationId xmlns:a16="http://schemas.microsoft.com/office/drawing/2014/main" id="{1854990F-8B7C-2AB8-789F-599BC11F455B}"/>
              </a:ext>
            </a:extLst>
          </p:cNvPr>
          <p:cNvSpPr>
            <a:spLocks/>
          </p:cNvSpPr>
          <p:nvPr/>
        </p:nvSpPr>
        <p:spPr>
          <a:xfrm>
            <a:off x="4045089" y="7417065"/>
            <a:ext cx="4320000" cy="50400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FB51AB48-A3BE-993E-E050-73AC616E7E04}"/>
              </a:ext>
            </a:extLst>
          </p:cNvPr>
          <p:cNvSpPr>
            <a:spLocks/>
          </p:cNvSpPr>
          <p:nvPr/>
        </p:nvSpPr>
        <p:spPr>
          <a:xfrm>
            <a:off x="4045088" y="1641923"/>
            <a:ext cx="4320000" cy="50400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" name="그림 5" descr="도로, 실외, 나무, 하늘이(가) 표시된 사진&#10;&#10;자동 생성된 설명">
            <a:extLst>
              <a:ext uri="{FF2B5EF4-FFF2-40B4-BE49-F238E27FC236}">
                <a16:creationId xmlns:a16="http://schemas.microsoft.com/office/drawing/2014/main" id="{6F1F56F9-313F-6D06-259D-76ED4A95A29F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088" y="2218928"/>
            <a:ext cx="3648000" cy="2304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76BDE4E-AB14-2E02-F93C-963CA55D74C1}"/>
              </a:ext>
            </a:extLst>
          </p:cNvPr>
          <p:cNvSpPr txBox="1"/>
          <p:nvPr/>
        </p:nvSpPr>
        <p:spPr>
          <a:xfrm>
            <a:off x="4483552" y="5305064"/>
            <a:ext cx="3360242" cy="839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Inside</a:t>
            </a:r>
            <a:endParaRPr lang="ko-KR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그림 9" descr="나무, 실외, 도로, 대지이(가) 표시된 사진&#10;&#10;자동 생성된 설명">
            <a:extLst>
              <a:ext uri="{FF2B5EF4-FFF2-40B4-BE49-F238E27FC236}">
                <a16:creationId xmlns:a16="http://schemas.microsoft.com/office/drawing/2014/main" id="{0ED29D80-79D8-5C00-3619-B2FA6C8E089A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088" y="8060409"/>
            <a:ext cx="3648000" cy="2304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4C3DFC6-F5DC-A7A7-2A07-E8A231D0A911}"/>
              </a:ext>
            </a:extLst>
          </p:cNvPr>
          <p:cNvSpPr txBox="1"/>
          <p:nvPr/>
        </p:nvSpPr>
        <p:spPr>
          <a:xfrm>
            <a:off x="4524967" y="11007753"/>
            <a:ext cx="3360242" cy="8504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Outside</a:t>
            </a:r>
            <a:endParaRPr lang="ko-KR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2FEE495-5672-19FA-EE15-3BFD308EB783}"/>
              </a:ext>
            </a:extLst>
          </p:cNvPr>
          <p:cNvSpPr>
            <a:spLocks/>
          </p:cNvSpPr>
          <p:nvPr/>
        </p:nvSpPr>
        <p:spPr>
          <a:xfrm>
            <a:off x="13352393" y="1641923"/>
            <a:ext cx="3369114" cy="10815142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Crosswalk</a:t>
            </a:r>
          </a:p>
          <a:p>
            <a:pPr algn="ctr"/>
            <a:r>
              <a:rPr lang="en-US" altLang="ko-KR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Detection</a:t>
            </a:r>
          </a:p>
          <a:p>
            <a:pPr algn="ctr"/>
            <a:r>
              <a:rPr lang="en-US" altLang="ko-KR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Algorithm</a:t>
            </a:r>
            <a:endParaRPr lang="ko-KR" altLang="en-US" sz="3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698E0F8-39F6-4EB6-86A4-CB7855929A35}"/>
              </a:ext>
            </a:extLst>
          </p:cNvPr>
          <p:cNvSpPr>
            <a:spLocks/>
          </p:cNvSpPr>
          <p:nvPr/>
        </p:nvSpPr>
        <p:spPr>
          <a:xfrm>
            <a:off x="21708814" y="7417065"/>
            <a:ext cx="4320000" cy="50400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E66B4B9-4AE5-20C9-135C-3FEFF5D988CB}"/>
              </a:ext>
            </a:extLst>
          </p:cNvPr>
          <p:cNvSpPr txBox="1"/>
          <p:nvPr/>
        </p:nvSpPr>
        <p:spPr>
          <a:xfrm>
            <a:off x="20659441" y="11009233"/>
            <a:ext cx="6418744" cy="8504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Outside</a:t>
            </a:r>
            <a:endParaRPr lang="ko-KR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938FCEC-966B-B139-4E24-E7BA933A4835}"/>
              </a:ext>
            </a:extLst>
          </p:cNvPr>
          <p:cNvSpPr>
            <a:spLocks/>
          </p:cNvSpPr>
          <p:nvPr/>
        </p:nvSpPr>
        <p:spPr>
          <a:xfrm>
            <a:off x="21708813" y="1641923"/>
            <a:ext cx="4320000" cy="50400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DDBA551-26C8-93D6-7DA1-04C427905469}"/>
              </a:ext>
            </a:extLst>
          </p:cNvPr>
          <p:cNvSpPr txBox="1"/>
          <p:nvPr/>
        </p:nvSpPr>
        <p:spPr>
          <a:xfrm>
            <a:off x="22188692" y="5287711"/>
            <a:ext cx="3360242" cy="851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Inside</a:t>
            </a:r>
            <a:endParaRPr lang="ko-KR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1" name="그림 40" descr="텍스트, 실루엣, 명함이(가) 표시된 사진&#10;&#10;자동 생성된 설명">
            <a:extLst>
              <a:ext uri="{FF2B5EF4-FFF2-40B4-BE49-F238E27FC236}">
                <a16:creationId xmlns:a16="http://schemas.microsoft.com/office/drawing/2014/main" id="{4D1C0999-F86F-ED0F-9938-07FAA5C72F5C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44813" y="8060409"/>
            <a:ext cx="3648000" cy="2304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42" name="그림 41" descr="실루엣이(가) 표시된 사진&#10;&#10;자동 생성된 설명">
            <a:extLst>
              <a:ext uri="{FF2B5EF4-FFF2-40B4-BE49-F238E27FC236}">
                <a16:creationId xmlns:a16="http://schemas.microsoft.com/office/drawing/2014/main" id="{F9A1BA98-C265-3315-C233-3C8AF4D07AF0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44813" y="2218928"/>
            <a:ext cx="3648000" cy="2304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cxnSp>
        <p:nvCxnSpPr>
          <p:cNvPr id="35" name="꺾인 연결선[E] 34">
            <a:extLst>
              <a:ext uri="{FF2B5EF4-FFF2-40B4-BE49-F238E27FC236}">
                <a16:creationId xmlns:a16="http://schemas.microsoft.com/office/drawing/2014/main" id="{724F2354-6001-A872-7689-33E1326D79DC}"/>
              </a:ext>
            </a:extLst>
          </p:cNvPr>
          <p:cNvCxnSpPr>
            <a:cxnSpLocks/>
            <a:stCxn id="14" idx="3"/>
            <a:endCxn id="18" idx="1"/>
          </p:cNvCxnSpPr>
          <p:nvPr/>
        </p:nvCxnSpPr>
        <p:spPr>
          <a:xfrm>
            <a:off x="16721507" y="7049494"/>
            <a:ext cx="4987307" cy="2887571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" name="꺾인 연결선[E] 35">
            <a:extLst>
              <a:ext uri="{FF2B5EF4-FFF2-40B4-BE49-F238E27FC236}">
                <a16:creationId xmlns:a16="http://schemas.microsoft.com/office/drawing/2014/main" id="{8558C416-9757-9F5C-577C-09FCC30544DE}"/>
              </a:ext>
            </a:extLst>
          </p:cNvPr>
          <p:cNvCxnSpPr>
            <a:cxnSpLocks/>
            <a:stCxn id="14" idx="3"/>
            <a:endCxn id="23" idx="1"/>
          </p:cNvCxnSpPr>
          <p:nvPr/>
        </p:nvCxnSpPr>
        <p:spPr>
          <a:xfrm flipV="1">
            <a:off x="16721507" y="4161923"/>
            <a:ext cx="4987306" cy="2887571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2" name="꺾인 연결선[E] 71">
            <a:extLst>
              <a:ext uri="{FF2B5EF4-FFF2-40B4-BE49-F238E27FC236}">
                <a16:creationId xmlns:a16="http://schemas.microsoft.com/office/drawing/2014/main" id="{76D7F35C-DC7F-01BB-2026-3A39C21D8D39}"/>
              </a:ext>
            </a:extLst>
          </p:cNvPr>
          <p:cNvCxnSpPr>
            <a:cxnSpLocks/>
            <a:stCxn id="66" idx="3"/>
            <a:endCxn id="14" idx="1"/>
          </p:cNvCxnSpPr>
          <p:nvPr/>
        </p:nvCxnSpPr>
        <p:spPr>
          <a:xfrm flipV="1">
            <a:off x="8365089" y="7049494"/>
            <a:ext cx="4987304" cy="2887571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5" name="꺾인 연결선[E] 74">
            <a:extLst>
              <a:ext uri="{FF2B5EF4-FFF2-40B4-BE49-F238E27FC236}">
                <a16:creationId xmlns:a16="http://schemas.microsoft.com/office/drawing/2014/main" id="{2F7B55B4-2B5D-D93F-D8AB-B63CF599F966}"/>
              </a:ext>
            </a:extLst>
          </p:cNvPr>
          <p:cNvCxnSpPr>
            <a:cxnSpLocks/>
            <a:stCxn id="67" idx="3"/>
            <a:endCxn id="14" idx="1"/>
          </p:cNvCxnSpPr>
          <p:nvPr/>
        </p:nvCxnSpPr>
        <p:spPr>
          <a:xfrm>
            <a:off x="8365088" y="4161923"/>
            <a:ext cx="4987305" cy="2887571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35448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직사각형 65">
            <a:extLst>
              <a:ext uri="{FF2B5EF4-FFF2-40B4-BE49-F238E27FC236}">
                <a16:creationId xmlns:a16="http://schemas.microsoft.com/office/drawing/2014/main" id="{1854990F-8B7C-2AB8-789F-599BC11F455B}"/>
              </a:ext>
            </a:extLst>
          </p:cNvPr>
          <p:cNvSpPr>
            <a:spLocks/>
          </p:cNvSpPr>
          <p:nvPr/>
        </p:nvSpPr>
        <p:spPr>
          <a:xfrm>
            <a:off x="4045089" y="7417065"/>
            <a:ext cx="4320000" cy="50400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FB51AB48-A3BE-993E-E050-73AC616E7E04}"/>
              </a:ext>
            </a:extLst>
          </p:cNvPr>
          <p:cNvSpPr>
            <a:spLocks/>
          </p:cNvSpPr>
          <p:nvPr/>
        </p:nvSpPr>
        <p:spPr>
          <a:xfrm>
            <a:off x="4045088" y="1641923"/>
            <a:ext cx="4320000" cy="50400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" name="그림 5" descr="도로, 실외, 나무, 하늘이(가) 표시된 사진&#10;&#10;자동 생성된 설명">
            <a:extLst>
              <a:ext uri="{FF2B5EF4-FFF2-40B4-BE49-F238E27FC236}">
                <a16:creationId xmlns:a16="http://schemas.microsoft.com/office/drawing/2014/main" id="{6F1F56F9-313F-6D06-259D-76ED4A95A29F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088" y="2218928"/>
            <a:ext cx="3648000" cy="2304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76BDE4E-AB14-2E02-F93C-963CA55D74C1}"/>
              </a:ext>
            </a:extLst>
          </p:cNvPr>
          <p:cNvSpPr txBox="1"/>
          <p:nvPr/>
        </p:nvSpPr>
        <p:spPr>
          <a:xfrm>
            <a:off x="4483552" y="5305064"/>
            <a:ext cx="3360242" cy="839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Inside</a:t>
            </a:r>
            <a:endParaRPr lang="ko-KR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그림 9" descr="나무, 실외, 도로, 대지이(가) 표시된 사진&#10;&#10;자동 생성된 설명">
            <a:extLst>
              <a:ext uri="{FF2B5EF4-FFF2-40B4-BE49-F238E27FC236}">
                <a16:creationId xmlns:a16="http://schemas.microsoft.com/office/drawing/2014/main" id="{0ED29D80-79D8-5C00-3619-B2FA6C8E089A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088" y="8060409"/>
            <a:ext cx="3648000" cy="2304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4C3DFC6-F5DC-A7A7-2A07-E8A231D0A911}"/>
              </a:ext>
            </a:extLst>
          </p:cNvPr>
          <p:cNvSpPr txBox="1"/>
          <p:nvPr/>
        </p:nvSpPr>
        <p:spPr>
          <a:xfrm>
            <a:off x="4524967" y="11007753"/>
            <a:ext cx="3360242" cy="8504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Outside</a:t>
            </a:r>
            <a:endParaRPr lang="ko-KR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2FEE495-5672-19FA-EE15-3BFD308EB783}"/>
              </a:ext>
            </a:extLst>
          </p:cNvPr>
          <p:cNvSpPr>
            <a:spLocks/>
          </p:cNvSpPr>
          <p:nvPr/>
        </p:nvSpPr>
        <p:spPr>
          <a:xfrm>
            <a:off x="13352393" y="1641923"/>
            <a:ext cx="3369114" cy="10815142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Mask R-CNN</a:t>
            </a:r>
            <a:endParaRPr lang="ko-KR" altLang="en-US" sz="3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698E0F8-39F6-4EB6-86A4-CB7855929A35}"/>
              </a:ext>
            </a:extLst>
          </p:cNvPr>
          <p:cNvSpPr>
            <a:spLocks/>
          </p:cNvSpPr>
          <p:nvPr/>
        </p:nvSpPr>
        <p:spPr>
          <a:xfrm>
            <a:off x="21708814" y="7417065"/>
            <a:ext cx="4320000" cy="50400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E66B4B9-4AE5-20C9-135C-3FEFF5D988CB}"/>
              </a:ext>
            </a:extLst>
          </p:cNvPr>
          <p:cNvSpPr txBox="1"/>
          <p:nvPr/>
        </p:nvSpPr>
        <p:spPr>
          <a:xfrm>
            <a:off x="20659441" y="11009233"/>
            <a:ext cx="6418744" cy="8504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Outside</a:t>
            </a:r>
            <a:endParaRPr lang="ko-KR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938FCEC-966B-B139-4E24-E7BA933A4835}"/>
              </a:ext>
            </a:extLst>
          </p:cNvPr>
          <p:cNvSpPr>
            <a:spLocks/>
          </p:cNvSpPr>
          <p:nvPr/>
        </p:nvSpPr>
        <p:spPr>
          <a:xfrm>
            <a:off x="21708813" y="1641923"/>
            <a:ext cx="4320000" cy="50400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DDBA551-26C8-93D6-7DA1-04C427905469}"/>
              </a:ext>
            </a:extLst>
          </p:cNvPr>
          <p:cNvSpPr txBox="1"/>
          <p:nvPr/>
        </p:nvSpPr>
        <p:spPr>
          <a:xfrm>
            <a:off x="22188692" y="5287711"/>
            <a:ext cx="3360242" cy="851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Inside</a:t>
            </a:r>
            <a:endParaRPr lang="ko-KR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1" name="그림 40" descr="텍스트, 실루엣, 명함이(가) 표시된 사진&#10;&#10;자동 생성된 설명">
            <a:extLst>
              <a:ext uri="{FF2B5EF4-FFF2-40B4-BE49-F238E27FC236}">
                <a16:creationId xmlns:a16="http://schemas.microsoft.com/office/drawing/2014/main" id="{4D1C0999-F86F-ED0F-9938-07FAA5C72F5C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44813" y="8060409"/>
            <a:ext cx="3648000" cy="2304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42" name="그림 41" descr="실루엣이(가) 표시된 사진&#10;&#10;자동 생성된 설명">
            <a:extLst>
              <a:ext uri="{FF2B5EF4-FFF2-40B4-BE49-F238E27FC236}">
                <a16:creationId xmlns:a16="http://schemas.microsoft.com/office/drawing/2014/main" id="{F9A1BA98-C265-3315-C233-3C8AF4D07AF0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44813" y="2218928"/>
            <a:ext cx="3648000" cy="2304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cxnSp>
        <p:nvCxnSpPr>
          <p:cNvPr id="35" name="꺾인 연결선[E] 34">
            <a:extLst>
              <a:ext uri="{FF2B5EF4-FFF2-40B4-BE49-F238E27FC236}">
                <a16:creationId xmlns:a16="http://schemas.microsoft.com/office/drawing/2014/main" id="{724F2354-6001-A872-7689-33E1326D79DC}"/>
              </a:ext>
            </a:extLst>
          </p:cNvPr>
          <p:cNvCxnSpPr>
            <a:cxnSpLocks/>
            <a:stCxn id="14" idx="3"/>
            <a:endCxn id="18" idx="1"/>
          </p:cNvCxnSpPr>
          <p:nvPr/>
        </p:nvCxnSpPr>
        <p:spPr>
          <a:xfrm>
            <a:off x="16721507" y="7049494"/>
            <a:ext cx="4987307" cy="2887571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" name="꺾인 연결선[E] 35">
            <a:extLst>
              <a:ext uri="{FF2B5EF4-FFF2-40B4-BE49-F238E27FC236}">
                <a16:creationId xmlns:a16="http://schemas.microsoft.com/office/drawing/2014/main" id="{8558C416-9757-9F5C-577C-09FCC30544DE}"/>
              </a:ext>
            </a:extLst>
          </p:cNvPr>
          <p:cNvCxnSpPr>
            <a:cxnSpLocks/>
            <a:stCxn id="14" idx="3"/>
            <a:endCxn id="23" idx="1"/>
          </p:cNvCxnSpPr>
          <p:nvPr/>
        </p:nvCxnSpPr>
        <p:spPr>
          <a:xfrm flipV="1">
            <a:off x="16721507" y="4161923"/>
            <a:ext cx="4987306" cy="2887571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2" name="꺾인 연결선[E] 71">
            <a:extLst>
              <a:ext uri="{FF2B5EF4-FFF2-40B4-BE49-F238E27FC236}">
                <a16:creationId xmlns:a16="http://schemas.microsoft.com/office/drawing/2014/main" id="{76D7F35C-DC7F-01BB-2026-3A39C21D8D39}"/>
              </a:ext>
            </a:extLst>
          </p:cNvPr>
          <p:cNvCxnSpPr>
            <a:cxnSpLocks/>
            <a:stCxn id="66" idx="3"/>
            <a:endCxn id="14" idx="1"/>
          </p:cNvCxnSpPr>
          <p:nvPr/>
        </p:nvCxnSpPr>
        <p:spPr>
          <a:xfrm flipV="1">
            <a:off x="8365089" y="7049494"/>
            <a:ext cx="4987304" cy="2887571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5" name="꺾인 연결선[E] 74">
            <a:extLst>
              <a:ext uri="{FF2B5EF4-FFF2-40B4-BE49-F238E27FC236}">
                <a16:creationId xmlns:a16="http://schemas.microsoft.com/office/drawing/2014/main" id="{2F7B55B4-2B5D-D93F-D8AB-B63CF599F966}"/>
              </a:ext>
            </a:extLst>
          </p:cNvPr>
          <p:cNvCxnSpPr>
            <a:cxnSpLocks/>
            <a:stCxn id="67" idx="3"/>
            <a:endCxn id="14" idx="1"/>
          </p:cNvCxnSpPr>
          <p:nvPr/>
        </p:nvCxnSpPr>
        <p:spPr>
          <a:xfrm>
            <a:off x="8365088" y="4161923"/>
            <a:ext cx="4987305" cy="2887571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3E1621BC-A710-A0FF-5420-20D178824D55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44813" y="8060409"/>
            <a:ext cx="3646800" cy="2304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5" name="그림 4" descr="화살이(가) 표시된 사진&#10;&#10;자동 생성된 설명">
            <a:extLst>
              <a:ext uri="{FF2B5EF4-FFF2-40B4-BE49-F238E27FC236}">
                <a16:creationId xmlns:a16="http://schemas.microsoft.com/office/drawing/2014/main" id="{7E915E56-6B62-9540-228B-F2ACA7732727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44813" y="2218928"/>
            <a:ext cx="3646800" cy="2304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781967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B453257F-3C4C-4083-E9AF-37CFB6A47255}"/>
              </a:ext>
            </a:extLst>
          </p:cNvPr>
          <p:cNvSpPr>
            <a:spLocks/>
          </p:cNvSpPr>
          <p:nvPr/>
        </p:nvSpPr>
        <p:spPr>
          <a:xfrm>
            <a:off x="21817982" y="4814295"/>
            <a:ext cx="9360000" cy="4500000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4" name="그림 13" descr="도로, 실외, 사람, 거리이(가) 표시된 사진&#10;&#10;자동 생성된 설명">
            <a:extLst>
              <a:ext uri="{FF2B5EF4-FFF2-40B4-BE49-F238E27FC236}">
                <a16:creationId xmlns:a16="http://schemas.microsoft.com/office/drawing/2014/main" id="{030A4791-BDFB-B86F-BE72-1DCD2D4F87F1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66394" y="5534295"/>
            <a:ext cx="3960000" cy="288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EA17E87-1116-14F6-9E35-54DB1B39125C}"/>
              </a:ext>
            </a:extLst>
          </p:cNvPr>
          <p:cNvSpPr txBox="1"/>
          <p:nvPr/>
        </p:nvSpPr>
        <p:spPr>
          <a:xfrm>
            <a:off x="23541654" y="9583595"/>
            <a:ext cx="591265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c) Box Images</a:t>
            </a:r>
          </a:p>
        </p:txBody>
      </p:sp>
      <p:pic>
        <p:nvPicPr>
          <p:cNvPr id="16" name="그림 15" descr="도로, 실외, 사람, 거리이(가) 표시된 사진&#10;&#10;자동 생성된 설명">
            <a:extLst>
              <a:ext uri="{FF2B5EF4-FFF2-40B4-BE49-F238E27FC236}">
                <a16:creationId xmlns:a16="http://schemas.microsoft.com/office/drawing/2014/main" id="{DC7A1B15-B2F3-BFDC-23F3-5936E6CE3B2B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4806" y="5534295"/>
            <a:ext cx="3960000" cy="288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9ADE582-7C02-4854-2132-E42B065D73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66394" y="5534295"/>
            <a:ext cx="3960000" cy="2880000"/>
          </a:xfrm>
          <a:prstGeom prst="rect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71A02D8F-ADDD-C468-49FB-EA419A479606}"/>
              </a:ext>
            </a:extLst>
          </p:cNvPr>
          <p:cNvSpPr>
            <a:spLocks/>
          </p:cNvSpPr>
          <p:nvPr/>
        </p:nvSpPr>
        <p:spPr>
          <a:xfrm>
            <a:off x="2166346" y="4814295"/>
            <a:ext cx="9360000" cy="4500000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pic>
        <p:nvPicPr>
          <p:cNvPr id="5" name="그림 4" descr="도로, 실외, 사람, 거리이(가) 표시된 사진&#10;&#10;자동 생성된 설명">
            <a:extLst>
              <a:ext uri="{FF2B5EF4-FFF2-40B4-BE49-F238E27FC236}">
                <a16:creationId xmlns:a16="http://schemas.microsoft.com/office/drawing/2014/main" id="{40E64BF9-92AC-70E9-EFA8-E4C4F941005A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758" y="5534295"/>
            <a:ext cx="3960000" cy="288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D0849FA-47D7-4016-7D46-7E91594D9E15}"/>
              </a:ext>
            </a:extLst>
          </p:cNvPr>
          <p:cNvSpPr txBox="1"/>
          <p:nvPr/>
        </p:nvSpPr>
        <p:spPr>
          <a:xfrm>
            <a:off x="3890018" y="9580612"/>
            <a:ext cx="591265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a) Original Images</a:t>
            </a:r>
          </a:p>
        </p:txBody>
      </p:sp>
      <p:pic>
        <p:nvPicPr>
          <p:cNvPr id="10" name="그림 9" descr="도로, 실외, 사람, 거리이(가) 표시된 사진&#10;&#10;자동 생성된 설명">
            <a:extLst>
              <a:ext uri="{FF2B5EF4-FFF2-40B4-BE49-F238E27FC236}">
                <a16:creationId xmlns:a16="http://schemas.microsoft.com/office/drawing/2014/main" id="{15645456-31F0-0D4D-1D67-9512C2B9EB89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3170" y="5534295"/>
            <a:ext cx="3960000" cy="288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40B6F74E-CDC7-F6CB-A8BC-267C23865B11}"/>
              </a:ext>
            </a:extLst>
          </p:cNvPr>
          <p:cNvSpPr>
            <a:spLocks/>
          </p:cNvSpPr>
          <p:nvPr/>
        </p:nvSpPr>
        <p:spPr>
          <a:xfrm>
            <a:off x="11992164" y="4814295"/>
            <a:ext cx="9360000" cy="4500000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9" name="그림 18" descr="도로, 실외, 사람, 거리이(가) 표시된 사진&#10;&#10;자동 생성된 설명">
            <a:extLst>
              <a:ext uri="{FF2B5EF4-FFF2-40B4-BE49-F238E27FC236}">
                <a16:creationId xmlns:a16="http://schemas.microsoft.com/office/drawing/2014/main" id="{E64804F0-BDE0-19FA-755D-E7835186E21B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40576" y="5534295"/>
            <a:ext cx="3960000" cy="288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C034E36-C8CB-1D4B-3AEA-1CC787ED3DA5}"/>
              </a:ext>
            </a:extLst>
          </p:cNvPr>
          <p:cNvSpPr txBox="1"/>
          <p:nvPr/>
        </p:nvSpPr>
        <p:spPr>
          <a:xfrm>
            <a:off x="13715836" y="9580612"/>
            <a:ext cx="5912656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ko-KR" sz="3400" b="1">
                <a:latin typeface="Times New Roman" panose="02020603050405020304" pitchFamily="18" charset="0"/>
                <a:cs typeface="Times New Roman" panose="02020603050405020304" pitchFamily="18" charset="0"/>
              </a:rPr>
              <a:t>) Processed </a:t>
            </a:r>
            <a:r>
              <a:rPr lang="en-US" altLang="ko-KR" sz="3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Images</a:t>
            </a:r>
          </a:p>
          <a:p>
            <a:pPr algn="ctr"/>
            <a:r>
              <a:rPr lang="en-US" altLang="ko-KR" sz="3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(Mask R-CNN, CDA)</a:t>
            </a:r>
          </a:p>
        </p:txBody>
      </p:sp>
      <p:pic>
        <p:nvPicPr>
          <p:cNvPr id="21" name="그림 20" descr="도로, 실외, 사람, 거리이(가) 표시된 사진&#10;&#10;자동 생성된 설명">
            <a:extLst>
              <a:ext uri="{FF2B5EF4-FFF2-40B4-BE49-F238E27FC236}">
                <a16:creationId xmlns:a16="http://schemas.microsoft.com/office/drawing/2014/main" id="{AFE7BCEA-252F-C04F-7EB6-88EFEBF9A928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48988" y="5534295"/>
            <a:ext cx="3960000" cy="288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AF91CDA-5085-C636-34CE-F122A29B9C38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48988" y="5534295"/>
            <a:ext cx="3960000" cy="288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691A07BD-DFFD-85E3-AEB5-5767D3B02A95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4806" y="5534295"/>
            <a:ext cx="3960000" cy="288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8CC45E7D-BC6D-0298-4576-9AFCBC9F8E5F}"/>
              </a:ext>
            </a:extLst>
          </p:cNvPr>
          <p:cNvSpPr txBox="1"/>
          <p:nvPr/>
        </p:nvSpPr>
        <p:spPr>
          <a:xfrm>
            <a:off x="37719000" y="-3514725"/>
            <a:ext cx="184731" cy="36933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endParaRPr kumimoji="1" lang="ko-Kore-KR" altLang="en-US" dirty="0"/>
          </a:p>
        </p:txBody>
      </p:sp>
      <p:pic>
        <p:nvPicPr>
          <p:cNvPr id="30" name="그림 29" descr="도로, 실외, 나무, 하늘이(가) 표시된 사진&#10;&#10;자동 생성된 설명">
            <a:extLst>
              <a:ext uri="{FF2B5EF4-FFF2-40B4-BE49-F238E27FC236}">
                <a16:creationId xmlns:a16="http://schemas.microsoft.com/office/drawing/2014/main" id="{F87E8A3B-2D95-D8F9-E4DC-1475B0ED1F59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758" y="5534295"/>
            <a:ext cx="3960000" cy="288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32" name="그림 31" descr="화살이(가) 표시된 사진&#10;&#10;자동 생성된 설명">
            <a:extLst>
              <a:ext uri="{FF2B5EF4-FFF2-40B4-BE49-F238E27FC236}">
                <a16:creationId xmlns:a16="http://schemas.microsoft.com/office/drawing/2014/main" id="{5845E7BD-293F-8F68-452C-4C5E82D30AB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40576" y="5534295"/>
            <a:ext cx="3960000" cy="288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2F1E2DC3-A077-773B-34FB-2EDA1926FA2C}"/>
              </a:ext>
            </a:extLst>
          </p:cNvPr>
          <p:cNvSpPr txBox="1"/>
          <p:nvPr/>
        </p:nvSpPr>
        <p:spPr>
          <a:xfrm>
            <a:off x="2614758" y="8585745"/>
            <a:ext cx="3960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Safety situation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E0166E0-6D3B-6351-A1AE-8AF70D8E7C41}"/>
              </a:ext>
            </a:extLst>
          </p:cNvPr>
          <p:cNvSpPr txBox="1"/>
          <p:nvPr/>
        </p:nvSpPr>
        <p:spPr>
          <a:xfrm>
            <a:off x="7023170" y="8585744"/>
            <a:ext cx="3960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Danger situation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29309FF-CE6C-3D46-A7BF-5D5260203E04}"/>
              </a:ext>
            </a:extLst>
          </p:cNvPr>
          <p:cNvSpPr txBox="1"/>
          <p:nvPr/>
        </p:nvSpPr>
        <p:spPr>
          <a:xfrm>
            <a:off x="12440576" y="8580298"/>
            <a:ext cx="3960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Safety situation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8855766-F0B1-FEAA-A1BC-FC3885FDAEFB}"/>
              </a:ext>
            </a:extLst>
          </p:cNvPr>
          <p:cNvSpPr txBox="1"/>
          <p:nvPr/>
        </p:nvSpPr>
        <p:spPr>
          <a:xfrm>
            <a:off x="16848988" y="8580297"/>
            <a:ext cx="3960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Danger situation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7B4A289-93BC-B85D-E342-148BBFC62F3C}"/>
              </a:ext>
            </a:extLst>
          </p:cNvPr>
          <p:cNvSpPr txBox="1"/>
          <p:nvPr/>
        </p:nvSpPr>
        <p:spPr>
          <a:xfrm>
            <a:off x="22266394" y="8580298"/>
            <a:ext cx="3960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Safety situation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51B88AF-EFC1-C581-B6DC-C853317CC194}"/>
              </a:ext>
            </a:extLst>
          </p:cNvPr>
          <p:cNvSpPr txBox="1"/>
          <p:nvPr/>
        </p:nvSpPr>
        <p:spPr>
          <a:xfrm>
            <a:off x="26674806" y="8580297"/>
            <a:ext cx="3960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Danger situation</a:t>
            </a:r>
          </a:p>
        </p:txBody>
      </p:sp>
    </p:spTree>
    <p:extLst>
      <p:ext uri="{BB962C8B-B14F-4D97-AF65-F5344CB8AC3E}">
        <p14:creationId xmlns:p14="http://schemas.microsoft.com/office/powerpoint/2010/main" val="25964748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8CC45E7D-BC6D-0298-4576-9AFCBC9F8E5F}"/>
              </a:ext>
            </a:extLst>
          </p:cNvPr>
          <p:cNvSpPr txBox="1"/>
          <p:nvPr/>
        </p:nvSpPr>
        <p:spPr>
          <a:xfrm>
            <a:off x="37719000" y="-3514725"/>
            <a:ext cx="184731" cy="36933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endParaRPr kumimoji="1" lang="ko-Kore-KR" altLang="en-US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EDC77651-C336-12CA-C41E-6A419AB990AF}"/>
              </a:ext>
            </a:extLst>
          </p:cNvPr>
          <p:cNvGrpSpPr>
            <a:grpSpLocks noChangeAspect="1"/>
          </p:cNvGrpSpPr>
          <p:nvPr/>
        </p:nvGrpSpPr>
        <p:grpSpPr>
          <a:xfrm>
            <a:off x="733770" y="0"/>
            <a:ext cx="17055467" cy="13872388"/>
            <a:chOff x="1731297" y="715257"/>
            <a:chExt cx="12953476" cy="10535956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97160E80-4B3D-D53E-CAF8-51346FAD691C}"/>
                </a:ext>
              </a:extLst>
            </p:cNvPr>
            <p:cNvPicPr>
              <a:picLocks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34" r="8336"/>
            <a:stretch/>
          </p:blipFill>
          <p:spPr>
            <a:xfrm>
              <a:off x="8208037" y="3956757"/>
              <a:ext cx="6476736" cy="3240000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E51BC487-52CA-6BB0-79C5-D8C482073AF1}"/>
                </a:ext>
              </a:extLst>
            </p:cNvPr>
            <p:cNvPicPr>
              <a:picLocks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34" r="8336"/>
            <a:stretch/>
          </p:blipFill>
          <p:spPr>
            <a:xfrm>
              <a:off x="1731301" y="3956757"/>
              <a:ext cx="6476736" cy="3240000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317C9A8B-CA8E-011B-C57B-3F524ADE19BB}"/>
                </a:ext>
              </a:extLst>
            </p:cNvPr>
            <p:cNvPicPr>
              <a:picLocks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97" t="23" r="8212" b="-23"/>
            <a:stretch/>
          </p:blipFill>
          <p:spPr>
            <a:xfrm>
              <a:off x="1731301" y="716757"/>
              <a:ext cx="6476736" cy="3240000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119861B0-CB2E-E25E-6866-065D06DAE8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35" r="8335"/>
            <a:stretch/>
          </p:blipFill>
          <p:spPr>
            <a:xfrm>
              <a:off x="8208035" y="715257"/>
              <a:ext cx="6476737" cy="3238500"/>
            </a:xfrm>
            <a:prstGeom prst="rect">
              <a:avLst/>
            </a:prstGeom>
          </p:spPr>
        </p:pic>
        <p:pic>
          <p:nvPicPr>
            <p:cNvPr id="29" name="그림 28" descr="텍스트이(가) 표시된 사진&#10;&#10;자동 생성된 설명">
              <a:extLst>
                <a:ext uri="{FF2B5EF4-FFF2-40B4-BE49-F238E27FC236}">
                  <a16:creationId xmlns:a16="http://schemas.microsoft.com/office/drawing/2014/main" id="{96929045-FB89-D428-EE89-FDC54464B6E5}"/>
                </a:ext>
              </a:extLst>
            </p:cNvPr>
            <p:cNvPicPr>
              <a:picLocks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34" r="8336"/>
            <a:stretch/>
          </p:blipFill>
          <p:spPr>
            <a:xfrm>
              <a:off x="8208037" y="8011213"/>
              <a:ext cx="6476736" cy="3240000"/>
            </a:xfrm>
            <a:prstGeom prst="rect">
              <a:avLst/>
            </a:prstGeom>
          </p:spPr>
        </p:pic>
        <p:pic>
          <p:nvPicPr>
            <p:cNvPr id="40" name="그림 39" descr="텍스트이(가) 표시된 사진&#10;&#10;자동 생성된 설명">
              <a:extLst>
                <a:ext uri="{FF2B5EF4-FFF2-40B4-BE49-F238E27FC236}">
                  <a16:creationId xmlns:a16="http://schemas.microsoft.com/office/drawing/2014/main" id="{3698EF71-3A80-74F7-2224-0D746D02B0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35" r="8335"/>
            <a:stretch/>
          </p:blipFill>
          <p:spPr>
            <a:xfrm>
              <a:off x="1731297" y="8011213"/>
              <a:ext cx="6476737" cy="32385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484836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개구리, 실내, 녹색이(가) 표시된 사진&#10;&#10;자동 생성된 설명">
            <a:extLst>
              <a:ext uri="{FF2B5EF4-FFF2-40B4-BE49-F238E27FC236}">
                <a16:creationId xmlns:a16="http://schemas.microsoft.com/office/drawing/2014/main" id="{40E5C445-CFF9-BEDB-043C-D49DB09B78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9617" y="4368988"/>
            <a:ext cx="5662236" cy="5662236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7" name="그림 6" descr="실내, 개구리, 녹색이(가) 표시된 사진&#10;&#10;자동 생성된 설명">
            <a:extLst>
              <a:ext uri="{FF2B5EF4-FFF2-40B4-BE49-F238E27FC236}">
                <a16:creationId xmlns:a16="http://schemas.microsoft.com/office/drawing/2014/main" id="{EDD7E5B2-0F61-D2E9-6A75-58292C582E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10678" y="5492672"/>
            <a:ext cx="2831118" cy="2831118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9" name="왼쪽 중괄호 8">
            <a:extLst>
              <a:ext uri="{FF2B5EF4-FFF2-40B4-BE49-F238E27FC236}">
                <a16:creationId xmlns:a16="http://schemas.microsoft.com/office/drawing/2014/main" id="{55C19E81-F4C9-0C4E-4EF5-3090A9D2CA51}"/>
              </a:ext>
            </a:extLst>
          </p:cNvPr>
          <p:cNvSpPr/>
          <p:nvPr/>
        </p:nvSpPr>
        <p:spPr>
          <a:xfrm>
            <a:off x="4085942" y="4368988"/>
            <a:ext cx="571500" cy="5662236"/>
          </a:xfrm>
          <a:prstGeom prst="leftBrace">
            <a:avLst>
              <a:gd name="adj1" fmla="val 102745"/>
              <a:gd name="adj2" fmla="val 5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왼쪽 중괄호 9">
            <a:extLst>
              <a:ext uri="{FF2B5EF4-FFF2-40B4-BE49-F238E27FC236}">
                <a16:creationId xmlns:a16="http://schemas.microsoft.com/office/drawing/2014/main" id="{590F3A9E-D0A5-FC70-731B-F5A5BC29D789}"/>
              </a:ext>
            </a:extLst>
          </p:cNvPr>
          <p:cNvSpPr/>
          <p:nvPr/>
        </p:nvSpPr>
        <p:spPr>
          <a:xfrm rot="16200000">
            <a:off x="7494985" y="7864485"/>
            <a:ext cx="571500" cy="5662236"/>
          </a:xfrm>
          <a:prstGeom prst="leftBrace">
            <a:avLst>
              <a:gd name="adj1" fmla="val 102745"/>
              <a:gd name="adj2" fmla="val 5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5D0D9A-6402-BAD9-66C5-BFB177549006}"/>
              </a:ext>
            </a:extLst>
          </p:cNvPr>
          <p:cNvSpPr txBox="1"/>
          <p:nvPr/>
        </p:nvSpPr>
        <p:spPr>
          <a:xfrm>
            <a:off x="7066360" y="10992637"/>
            <a:ext cx="14287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endParaRPr lang="ko-KR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EDE1C92-7094-B3A9-30D6-5FC08373035F}"/>
              </a:ext>
            </a:extLst>
          </p:cNvPr>
          <p:cNvSpPr txBox="1"/>
          <p:nvPr/>
        </p:nvSpPr>
        <p:spPr>
          <a:xfrm>
            <a:off x="3036560" y="6846163"/>
            <a:ext cx="14287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endParaRPr lang="ko-KR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왼쪽 중괄호 12">
            <a:extLst>
              <a:ext uri="{FF2B5EF4-FFF2-40B4-BE49-F238E27FC236}">
                <a16:creationId xmlns:a16="http://schemas.microsoft.com/office/drawing/2014/main" id="{B4D82285-A020-C0B2-E2D7-B1B084AA3753}"/>
              </a:ext>
            </a:extLst>
          </p:cNvPr>
          <p:cNvSpPr/>
          <p:nvPr/>
        </p:nvSpPr>
        <p:spPr>
          <a:xfrm rot="16200000">
            <a:off x="27239347" y="7398086"/>
            <a:ext cx="373779" cy="2831119"/>
          </a:xfrm>
          <a:prstGeom prst="leftBrace">
            <a:avLst>
              <a:gd name="adj1" fmla="val 102745"/>
              <a:gd name="adj2" fmla="val 5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66EAE08-D1D6-D93B-29AD-0AFEB5742F2C}"/>
              </a:ext>
            </a:extLst>
          </p:cNvPr>
          <p:cNvSpPr txBox="1"/>
          <p:nvPr/>
        </p:nvSpPr>
        <p:spPr>
          <a:xfrm>
            <a:off x="26735078" y="9000535"/>
            <a:ext cx="13823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N/M</a:t>
            </a:r>
          </a:p>
        </p:txBody>
      </p:sp>
      <p:sp>
        <p:nvSpPr>
          <p:cNvPr id="15" name="왼쪽 중괄호 14">
            <a:extLst>
              <a:ext uri="{FF2B5EF4-FFF2-40B4-BE49-F238E27FC236}">
                <a16:creationId xmlns:a16="http://schemas.microsoft.com/office/drawing/2014/main" id="{DD6EC2EF-AAE0-3833-5BAD-B28F253D9AF5}"/>
              </a:ext>
            </a:extLst>
          </p:cNvPr>
          <p:cNvSpPr/>
          <p:nvPr/>
        </p:nvSpPr>
        <p:spPr>
          <a:xfrm>
            <a:off x="25348038" y="5492672"/>
            <a:ext cx="373779" cy="2831119"/>
          </a:xfrm>
          <a:prstGeom prst="leftBrace">
            <a:avLst>
              <a:gd name="adj1" fmla="val 102745"/>
              <a:gd name="adj2" fmla="val 5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F816E8A-7AE4-4194-428D-36147E66B74A}"/>
              </a:ext>
            </a:extLst>
          </p:cNvPr>
          <p:cNvSpPr txBox="1"/>
          <p:nvPr/>
        </p:nvSpPr>
        <p:spPr>
          <a:xfrm>
            <a:off x="24152612" y="6554288"/>
            <a:ext cx="13823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N/M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42F258E5-2814-D6C0-4A5D-2AE1B4C822C5}"/>
              </a:ext>
            </a:extLst>
          </p:cNvPr>
          <p:cNvCxnSpPr>
            <a:cxnSpLocks/>
          </p:cNvCxnSpPr>
          <p:nvPr/>
        </p:nvCxnSpPr>
        <p:spPr>
          <a:xfrm flipV="1">
            <a:off x="9146736" y="5102464"/>
            <a:ext cx="4699357" cy="2565288"/>
          </a:xfrm>
          <a:prstGeom prst="line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0C5E56FA-7A2F-8F1C-9FD5-F4D0BE0694CF}"/>
              </a:ext>
            </a:extLst>
          </p:cNvPr>
          <p:cNvCxnSpPr>
            <a:cxnSpLocks/>
          </p:cNvCxnSpPr>
          <p:nvPr/>
        </p:nvCxnSpPr>
        <p:spPr>
          <a:xfrm>
            <a:off x="9146736" y="7667754"/>
            <a:ext cx="4699357" cy="1034710"/>
          </a:xfrm>
          <a:prstGeom prst="line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D50190C4-D957-8EF5-5183-9E5517EDC502}"/>
              </a:ext>
            </a:extLst>
          </p:cNvPr>
          <p:cNvCxnSpPr>
            <a:cxnSpLocks/>
            <a:stCxn id="4" idx="3"/>
            <a:endCxn id="27" idx="1"/>
          </p:cNvCxnSpPr>
          <p:nvPr/>
        </p:nvCxnSpPr>
        <p:spPr>
          <a:xfrm>
            <a:off x="17406244" y="6902462"/>
            <a:ext cx="2397364" cy="576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857C1531-8706-7AAB-ACB4-661C0B76FE78}"/>
              </a:ext>
            </a:extLst>
          </p:cNvPr>
          <p:cNvCxnSpPr>
            <a:cxnSpLocks/>
            <a:stCxn id="27" idx="3"/>
            <a:endCxn id="16" idx="1"/>
          </p:cNvCxnSpPr>
          <p:nvPr/>
        </p:nvCxnSpPr>
        <p:spPr>
          <a:xfrm>
            <a:off x="23403608" y="6908231"/>
            <a:ext cx="749004" cy="0"/>
          </a:xfrm>
          <a:prstGeom prst="line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97A549D7-0127-B73E-FD1A-B008F2268D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06244" y="5102462"/>
            <a:ext cx="3600000" cy="360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346A7525-A108-404E-77EA-E5F4092C39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03608" y="5108231"/>
            <a:ext cx="3600000" cy="360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134B2C6C-6560-A94F-4DC6-1F16CDA1BA89}"/>
              </a:ext>
            </a:extLst>
          </p:cNvPr>
          <p:cNvSpPr txBox="1"/>
          <p:nvPr/>
        </p:nvSpPr>
        <p:spPr>
          <a:xfrm>
            <a:off x="17579851" y="6369109"/>
            <a:ext cx="219013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Interpolation</a:t>
            </a:r>
          </a:p>
        </p:txBody>
      </p:sp>
    </p:spTree>
    <p:extLst>
      <p:ext uri="{BB962C8B-B14F-4D97-AF65-F5344CB8AC3E}">
        <p14:creationId xmlns:p14="http://schemas.microsoft.com/office/powerpoint/2010/main" val="37454125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직사각형 58">
            <a:extLst>
              <a:ext uri="{FF2B5EF4-FFF2-40B4-BE49-F238E27FC236}">
                <a16:creationId xmlns:a16="http://schemas.microsoft.com/office/drawing/2014/main" id="{DAD2CE95-8079-4711-1757-F32B11B95ACC}"/>
              </a:ext>
            </a:extLst>
          </p:cNvPr>
          <p:cNvSpPr>
            <a:spLocks/>
          </p:cNvSpPr>
          <p:nvPr/>
        </p:nvSpPr>
        <p:spPr>
          <a:xfrm>
            <a:off x="10758080" y="7634763"/>
            <a:ext cx="2364470" cy="413686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u="sng" dirty="0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57C1F21D-E328-0F3C-5D60-50F2AAEF3D27}"/>
              </a:ext>
            </a:extLst>
          </p:cNvPr>
          <p:cNvSpPr>
            <a:spLocks/>
          </p:cNvSpPr>
          <p:nvPr/>
        </p:nvSpPr>
        <p:spPr>
          <a:xfrm>
            <a:off x="10758080" y="2947737"/>
            <a:ext cx="2364470" cy="413686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u="sng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2BC4338-81BE-7241-4BBB-8F472C725298}"/>
              </a:ext>
            </a:extLst>
          </p:cNvPr>
          <p:cNvSpPr/>
          <p:nvPr/>
        </p:nvSpPr>
        <p:spPr>
          <a:xfrm>
            <a:off x="6703397" y="3937134"/>
            <a:ext cx="1800000" cy="2160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Mask R-CNN</a:t>
            </a:r>
            <a:endParaRPr lang="ko-KR" altLang="en-US" sz="2000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060313C-1E95-F050-D817-8DD73EE591E9}"/>
              </a:ext>
            </a:extLst>
          </p:cNvPr>
          <p:cNvSpPr/>
          <p:nvPr/>
        </p:nvSpPr>
        <p:spPr>
          <a:xfrm>
            <a:off x="15681552" y="2947737"/>
            <a:ext cx="2880001" cy="413686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Training</a:t>
            </a:r>
          </a:p>
          <a:p>
            <a:pPr algn="ctr"/>
            <a:r>
              <a:rPr lang="en-US" altLang="ko-KR" sz="24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CNN Model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A5E73CF-0077-772B-A1ED-41AE9439A123}"/>
              </a:ext>
            </a:extLst>
          </p:cNvPr>
          <p:cNvSpPr txBox="1"/>
          <p:nvPr/>
        </p:nvSpPr>
        <p:spPr>
          <a:xfrm>
            <a:off x="2348479" y="12262319"/>
            <a:ext cx="18522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Original Images</a:t>
            </a:r>
            <a:endParaRPr lang="ko-KR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" name="그림 29" descr="텍스트이(가) 표시된 사진&#10;&#10;자동 생성된 설명">
            <a:extLst>
              <a:ext uri="{FF2B5EF4-FFF2-40B4-BE49-F238E27FC236}">
                <a16:creationId xmlns:a16="http://schemas.microsoft.com/office/drawing/2014/main" id="{E75E7799-5680-4995-224D-6A44B45903B0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2315" y="5420814"/>
            <a:ext cx="1836000" cy="1224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E2A604B-105C-AB42-00A2-CA8F8DB77956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2315" y="9945068"/>
            <a:ext cx="1836000" cy="1224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6C2FF229-99A1-AD1D-7CBB-CF7B2299A401}"/>
              </a:ext>
            </a:extLst>
          </p:cNvPr>
          <p:cNvSpPr txBox="1"/>
          <p:nvPr/>
        </p:nvSpPr>
        <p:spPr>
          <a:xfrm>
            <a:off x="11022315" y="12321789"/>
            <a:ext cx="18522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Masked Images</a:t>
            </a:r>
            <a:endParaRPr lang="ko-KR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F548EEE-E842-AB43-5E7E-858A0AC2BCEB}"/>
              </a:ext>
            </a:extLst>
          </p:cNvPr>
          <p:cNvSpPr>
            <a:spLocks/>
          </p:cNvSpPr>
          <p:nvPr/>
        </p:nvSpPr>
        <p:spPr>
          <a:xfrm>
            <a:off x="2084244" y="2947737"/>
            <a:ext cx="2364470" cy="413686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4" name="그림 23" descr="텍스트, 도로, 실외, 건물이(가) 표시된 사진&#10;&#10;자동 생성된 설명">
            <a:extLst>
              <a:ext uri="{FF2B5EF4-FFF2-40B4-BE49-F238E27FC236}">
                <a16:creationId xmlns:a16="http://schemas.microsoft.com/office/drawing/2014/main" id="{DE2FCEBE-9A17-C6FF-DD22-4FB9547030D1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479" y="5420814"/>
            <a:ext cx="1836000" cy="1224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그림 11" descr="도로, 하늘, 실외, 장면이(가) 표시된 사진&#10;&#10;자동 생성된 설명">
            <a:extLst>
              <a:ext uri="{FF2B5EF4-FFF2-40B4-BE49-F238E27FC236}">
                <a16:creationId xmlns:a16="http://schemas.microsoft.com/office/drawing/2014/main" id="{62BBB26D-F810-1BEA-E288-02D130DAA3BC}"/>
              </a:ext>
            </a:extLst>
          </p:cNvPr>
          <p:cNvPicPr>
            <a:picLocks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7" b="768"/>
          <a:stretch/>
        </p:blipFill>
        <p:spPr>
          <a:xfrm>
            <a:off x="2348479" y="3382393"/>
            <a:ext cx="1836000" cy="1224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D4A48D8-7170-4065-A68C-1C74D6BFA7EF}"/>
              </a:ext>
            </a:extLst>
          </p:cNvPr>
          <p:cNvPicPr>
            <a:picLocks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674"/>
          <a:stretch/>
        </p:blipFill>
        <p:spPr>
          <a:xfrm>
            <a:off x="11022315" y="3382393"/>
            <a:ext cx="1836000" cy="1224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3" name="직사각형 62">
            <a:extLst>
              <a:ext uri="{FF2B5EF4-FFF2-40B4-BE49-F238E27FC236}">
                <a16:creationId xmlns:a16="http://schemas.microsoft.com/office/drawing/2014/main" id="{A5215C4E-74A6-D6BF-E1C7-696A2A18895E}"/>
              </a:ext>
            </a:extLst>
          </p:cNvPr>
          <p:cNvSpPr/>
          <p:nvPr/>
        </p:nvSpPr>
        <p:spPr>
          <a:xfrm>
            <a:off x="6703397" y="8623196"/>
            <a:ext cx="1800000" cy="2160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Mask R-CNN</a:t>
            </a:r>
            <a:endParaRPr lang="ko-KR" altLang="en-US" sz="2000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5AB3AB9E-3E5E-1188-B018-580BD843F955}"/>
              </a:ext>
            </a:extLst>
          </p:cNvPr>
          <p:cNvCxnSpPr>
            <a:cxnSpLocks/>
            <a:stCxn id="21" idx="2"/>
            <a:endCxn id="87" idx="0"/>
          </p:cNvCxnSpPr>
          <p:nvPr/>
        </p:nvCxnSpPr>
        <p:spPr>
          <a:xfrm>
            <a:off x="17121553" y="7084600"/>
            <a:ext cx="13625" cy="127586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C14D6ED-D8A1-17E6-50EC-607BDCABFA1E}"/>
              </a:ext>
            </a:extLst>
          </p:cNvPr>
          <p:cNvSpPr txBox="1"/>
          <p:nvPr/>
        </p:nvSpPr>
        <p:spPr>
          <a:xfrm>
            <a:off x="15681552" y="11751602"/>
            <a:ext cx="291966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Danger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477C383-F0E3-F0B3-14B3-AC50B549ABFF}"/>
              </a:ext>
            </a:extLst>
          </p:cNvPr>
          <p:cNvSpPr>
            <a:spLocks/>
          </p:cNvSpPr>
          <p:nvPr/>
        </p:nvSpPr>
        <p:spPr>
          <a:xfrm>
            <a:off x="2084244" y="7634763"/>
            <a:ext cx="2364470" cy="413686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u="sng" dirty="0"/>
          </a:p>
        </p:txBody>
      </p:sp>
      <p:pic>
        <p:nvPicPr>
          <p:cNvPr id="5" name="그림 4" descr="텍스트, 도로, 실외, 건물이(가) 표시된 사진&#10;&#10;자동 생성된 설명">
            <a:extLst>
              <a:ext uri="{FF2B5EF4-FFF2-40B4-BE49-F238E27FC236}">
                <a16:creationId xmlns:a16="http://schemas.microsoft.com/office/drawing/2014/main" id="{C2DCB5CD-F557-E199-9094-FF6C67098597}"/>
              </a:ext>
            </a:extLst>
          </p:cNvPr>
          <p:cNvPicPr>
            <a:picLocks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23" r="15615"/>
          <a:stretch/>
        </p:blipFill>
        <p:spPr>
          <a:xfrm>
            <a:off x="2348479" y="9945068"/>
            <a:ext cx="1836000" cy="12240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AFFDBE0F-FC24-0290-5ADC-A53B56C20B13}"/>
              </a:ext>
            </a:extLst>
          </p:cNvPr>
          <p:cNvCxnSpPr>
            <a:cxnSpLocks/>
            <a:stCxn id="22" idx="3"/>
            <a:endCxn id="9" idx="1"/>
          </p:cNvCxnSpPr>
          <p:nvPr/>
        </p:nvCxnSpPr>
        <p:spPr>
          <a:xfrm>
            <a:off x="4448714" y="5016170"/>
            <a:ext cx="2254683" cy="96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그림 31" descr="텍스트, 도로, 나무, 실외이(가) 표시된 사진&#10;&#10;자동 생성된 설명">
            <a:extLst>
              <a:ext uri="{FF2B5EF4-FFF2-40B4-BE49-F238E27FC236}">
                <a16:creationId xmlns:a16="http://schemas.microsoft.com/office/drawing/2014/main" id="{68503111-A776-D0EF-8E90-DC5C4A3FD2B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479" y="8170908"/>
            <a:ext cx="1836000" cy="1224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50BD7320-752F-66EC-7052-12748C4960C2}"/>
              </a:ext>
            </a:extLst>
          </p:cNvPr>
          <p:cNvPicPr preferRelativeResize="0">
            <a:picLocks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2315" y="8167971"/>
            <a:ext cx="1836000" cy="12240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78C7B2AE-D49F-ABEA-D38A-5A6BA5B4D9C6}"/>
              </a:ext>
            </a:extLst>
          </p:cNvPr>
          <p:cNvCxnSpPr>
            <a:cxnSpLocks/>
            <a:stCxn id="9" idx="3"/>
            <a:endCxn id="54" idx="1"/>
          </p:cNvCxnSpPr>
          <p:nvPr/>
        </p:nvCxnSpPr>
        <p:spPr>
          <a:xfrm flipV="1">
            <a:off x="8503397" y="5016170"/>
            <a:ext cx="2254683" cy="96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2094DE5F-D28E-34EC-03B5-44BC2317867F}"/>
              </a:ext>
            </a:extLst>
          </p:cNvPr>
          <p:cNvCxnSpPr>
            <a:cxnSpLocks/>
            <a:stCxn id="40" idx="3"/>
            <a:endCxn id="63" idx="1"/>
          </p:cNvCxnSpPr>
          <p:nvPr/>
        </p:nvCxnSpPr>
        <p:spPr>
          <a:xfrm>
            <a:off x="4448714" y="9703196"/>
            <a:ext cx="2254683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AB1CE72B-585E-4C82-3D96-D5ED20F04C53}"/>
              </a:ext>
            </a:extLst>
          </p:cNvPr>
          <p:cNvCxnSpPr>
            <a:cxnSpLocks/>
            <a:stCxn id="63" idx="3"/>
            <a:endCxn id="59" idx="1"/>
          </p:cNvCxnSpPr>
          <p:nvPr/>
        </p:nvCxnSpPr>
        <p:spPr>
          <a:xfrm>
            <a:off x="8503397" y="9703196"/>
            <a:ext cx="2254683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1B14274D-DFA4-284D-2635-99F14DE788C0}"/>
              </a:ext>
            </a:extLst>
          </p:cNvPr>
          <p:cNvCxnSpPr>
            <a:cxnSpLocks/>
            <a:stCxn id="54" idx="3"/>
            <a:endCxn id="21" idx="1"/>
          </p:cNvCxnSpPr>
          <p:nvPr/>
        </p:nvCxnSpPr>
        <p:spPr>
          <a:xfrm flipV="1">
            <a:off x="13122550" y="5016169"/>
            <a:ext cx="2559002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순서도: 판단 86">
            <a:extLst>
              <a:ext uri="{FF2B5EF4-FFF2-40B4-BE49-F238E27FC236}">
                <a16:creationId xmlns:a16="http://schemas.microsoft.com/office/drawing/2014/main" id="{13A93642-E52E-180F-B9A2-BF9BDF416866}"/>
              </a:ext>
            </a:extLst>
          </p:cNvPr>
          <p:cNvSpPr/>
          <p:nvPr/>
        </p:nvSpPr>
        <p:spPr>
          <a:xfrm>
            <a:off x="15415470" y="8360462"/>
            <a:ext cx="3439416" cy="2685467"/>
          </a:xfrm>
          <a:prstGeom prst="flowChartDecisio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</a:t>
            </a:r>
            <a:endParaRPr lang="ko-KR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1A49A4DA-5BB6-B1DB-0DC4-DFD483DFA3B4}"/>
              </a:ext>
            </a:extLst>
          </p:cNvPr>
          <p:cNvCxnSpPr>
            <a:cxnSpLocks/>
            <a:stCxn id="59" idx="3"/>
            <a:endCxn id="87" idx="1"/>
          </p:cNvCxnSpPr>
          <p:nvPr/>
        </p:nvCxnSpPr>
        <p:spPr>
          <a:xfrm>
            <a:off x="13122550" y="9703196"/>
            <a:ext cx="229292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38001FFA-E77E-733C-9E97-7549D77696A0}"/>
              </a:ext>
            </a:extLst>
          </p:cNvPr>
          <p:cNvSpPr txBox="1"/>
          <p:nvPr/>
        </p:nvSpPr>
        <p:spPr>
          <a:xfrm>
            <a:off x="19431916" y="9426196"/>
            <a:ext cx="291966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Safety  </a:t>
            </a:r>
          </a:p>
        </p:txBody>
      </p: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3335D21F-0C6E-03FD-B206-945AFF7145BF}"/>
              </a:ext>
            </a:extLst>
          </p:cNvPr>
          <p:cNvCxnSpPr>
            <a:cxnSpLocks/>
            <a:stCxn id="87" idx="3"/>
          </p:cNvCxnSpPr>
          <p:nvPr/>
        </p:nvCxnSpPr>
        <p:spPr>
          <a:xfrm flipV="1">
            <a:off x="18854886" y="9703195"/>
            <a:ext cx="577030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왼쪽 중괄호 40">
            <a:extLst>
              <a:ext uri="{FF2B5EF4-FFF2-40B4-BE49-F238E27FC236}">
                <a16:creationId xmlns:a16="http://schemas.microsoft.com/office/drawing/2014/main" id="{8FEE1976-99B3-6BA2-C1F3-B06E407F0856}"/>
              </a:ext>
            </a:extLst>
          </p:cNvPr>
          <p:cNvSpPr/>
          <p:nvPr/>
        </p:nvSpPr>
        <p:spPr>
          <a:xfrm rot="16200000">
            <a:off x="8375080" y="6519700"/>
            <a:ext cx="400140" cy="13664888"/>
          </a:xfrm>
          <a:prstGeom prst="leftBrace">
            <a:avLst>
              <a:gd name="adj1" fmla="val 235807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왼쪽 중괄호 41">
            <a:extLst>
              <a:ext uri="{FF2B5EF4-FFF2-40B4-BE49-F238E27FC236}">
                <a16:creationId xmlns:a16="http://schemas.microsoft.com/office/drawing/2014/main" id="{1E8EA4FD-9C27-F808-05B9-2D16FB343ED3}"/>
              </a:ext>
            </a:extLst>
          </p:cNvPr>
          <p:cNvSpPr/>
          <p:nvPr/>
        </p:nvSpPr>
        <p:spPr>
          <a:xfrm rot="16200000">
            <a:off x="18093849" y="10632999"/>
            <a:ext cx="314378" cy="5352508"/>
          </a:xfrm>
          <a:prstGeom prst="leftBrace">
            <a:avLst>
              <a:gd name="adj1" fmla="val 174544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25B6488-BA5D-1828-FC91-2C8605AE8200}"/>
              </a:ext>
            </a:extLst>
          </p:cNvPr>
          <p:cNvSpPr txBox="1"/>
          <p:nvPr/>
        </p:nvSpPr>
        <p:spPr>
          <a:xfrm>
            <a:off x="6990190" y="13636147"/>
            <a:ext cx="316992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stage</a:t>
            </a:r>
            <a:endParaRPr lang="ko-KR" alt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BDED023-0952-9774-5364-BC122464093D}"/>
              </a:ext>
            </a:extLst>
          </p:cNvPr>
          <p:cNvSpPr txBox="1"/>
          <p:nvPr/>
        </p:nvSpPr>
        <p:spPr>
          <a:xfrm>
            <a:off x="16666078" y="13636147"/>
            <a:ext cx="316992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 &amp; Test stage</a:t>
            </a: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0C5229B6-38E5-2DE2-60ED-98C1DFC640ED}"/>
              </a:ext>
            </a:extLst>
          </p:cNvPr>
          <p:cNvCxnSpPr>
            <a:cxnSpLocks/>
            <a:stCxn id="87" idx="2"/>
            <a:endCxn id="10" idx="0"/>
          </p:cNvCxnSpPr>
          <p:nvPr/>
        </p:nvCxnSpPr>
        <p:spPr>
          <a:xfrm>
            <a:off x="17135178" y="11045929"/>
            <a:ext cx="6206" cy="48641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38812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직사각형 58">
            <a:extLst>
              <a:ext uri="{FF2B5EF4-FFF2-40B4-BE49-F238E27FC236}">
                <a16:creationId xmlns:a16="http://schemas.microsoft.com/office/drawing/2014/main" id="{DAD2CE95-8079-4711-1757-F32B11B95ACC}"/>
              </a:ext>
            </a:extLst>
          </p:cNvPr>
          <p:cNvSpPr>
            <a:spLocks/>
          </p:cNvSpPr>
          <p:nvPr/>
        </p:nvSpPr>
        <p:spPr>
          <a:xfrm>
            <a:off x="10758080" y="7634763"/>
            <a:ext cx="2364470" cy="4136866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u="sng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060313C-1E95-F050-D817-8DD73EE591E9}"/>
              </a:ext>
            </a:extLst>
          </p:cNvPr>
          <p:cNvSpPr/>
          <p:nvPr/>
        </p:nvSpPr>
        <p:spPr>
          <a:xfrm>
            <a:off x="15681552" y="2859812"/>
            <a:ext cx="2880001" cy="413686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Training</a:t>
            </a:r>
          </a:p>
          <a:p>
            <a:pPr algn="ctr"/>
            <a:r>
              <a:rPr lang="en-US" altLang="ko-KR" sz="24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CNN Model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A5E73CF-0077-772B-A1ED-41AE9439A123}"/>
              </a:ext>
            </a:extLst>
          </p:cNvPr>
          <p:cNvSpPr txBox="1"/>
          <p:nvPr/>
        </p:nvSpPr>
        <p:spPr>
          <a:xfrm>
            <a:off x="2348479" y="12262319"/>
            <a:ext cx="18522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Original Images</a:t>
            </a:r>
            <a:endParaRPr lang="ko-KR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E2A604B-105C-AB42-00A2-CA8F8DB77956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2315" y="9945068"/>
            <a:ext cx="1836000" cy="1224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6C2FF229-99A1-AD1D-7CBB-CF7B2299A401}"/>
              </a:ext>
            </a:extLst>
          </p:cNvPr>
          <p:cNvSpPr txBox="1"/>
          <p:nvPr/>
        </p:nvSpPr>
        <p:spPr>
          <a:xfrm>
            <a:off x="11022315" y="12321789"/>
            <a:ext cx="18522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Masked Images</a:t>
            </a:r>
            <a:endParaRPr lang="ko-KR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A5215C4E-74A6-D6BF-E1C7-696A2A18895E}"/>
              </a:ext>
            </a:extLst>
          </p:cNvPr>
          <p:cNvSpPr/>
          <p:nvPr/>
        </p:nvSpPr>
        <p:spPr>
          <a:xfrm>
            <a:off x="6204272" y="7631629"/>
            <a:ext cx="2364470" cy="4139999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Mask R-CNN</a:t>
            </a:r>
            <a:endParaRPr lang="ko-KR" altLang="en-US" sz="2500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5AB3AB9E-3E5E-1188-B018-580BD843F955}"/>
              </a:ext>
            </a:extLst>
          </p:cNvPr>
          <p:cNvCxnSpPr>
            <a:cxnSpLocks/>
            <a:stCxn id="21" idx="2"/>
            <a:endCxn id="87" idx="0"/>
          </p:cNvCxnSpPr>
          <p:nvPr/>
        </p:nvCxnSpPr>
        <p:spPr>
          <a:xfrm>
            <a:off x="17121553" y="6996675"/>
            <a:ext cx="13625" cy="136378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C14D6ED-D8A1-17E6-50EC-607BDCABFA1E}"/>
              </a:ext>
            </a:extLst>
          </p:cNvPr>
          <p:cNvSpPr txBox="1"/>
          <p:nvPr/>
        </p:nvSpPr>
        <p:spPr>
          <a:xfrm>
            <a:off x="15681552" y="11751602"/>
            <a:ext cx="291966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Danger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477C383-F0E3-F0B3-14B3-AC50B549ABFF}"/>
              </a:ext>
            </a:extLst>
          </p:cNvPr>
          <p:cNvSpPr>
            <a:spLocks/>
          </p:cNvSpPr>
          <p:nvPr/>
        </p:nvSpPr>
        <p:spPr>
          <a:xfrm>
            <a:off x="2084244" y="7631826"/>
            <a:ext cx="2340000" cy="41400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u="sng" dirty="0"/>
          </a:p>
        </p:txBody>
      </p:sp>
      <p:pic>
        <p:nvPicPr>
          <p:cNvPr id="5" name="그림 4" descr="텍스트, 도로, 실외, 건물이(가) 표시된 사진&#10;&#10;자동 생성된 설명">
            <a:extLst>
              <a:ext uri="{FF2B5EF4-FFF2-40B4-BE49-F238E27FC236}">
                <a16:creationId xmlns:a16="http://schemas.microsoft.com/office/drawing/2014/main" id="{C2DCB5CD-F557-E199-9094-FF6C67098597}"/>
              </a:ext>
            </a:extLst>
          </p:cNvPr>
          <p:cNvPicPr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23" r="15615"/>
          <a:stretch/>
        </p:blipFill>
        <p:spPr>
          <a:xfrm>
            <a:off x="2348479" y="9945068"/>
            <a:ext cx="1836000" cy="1224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32" name="그림 31" descr="텍스트, 도로, 나무, 실외이(가) 표시된 사진&#10;&#10;자동 생성된 설명">
            <a:extLst>
              <a:ext uri="{FF2B5EF4-FFF2-40B4-BE49-F238E27FC236}">
                <a16:creationId xmlns:a16="http://schemas.microsoft.com/office/drawing/2014/main" id="{68503111-A776-D0EF-8E90-DC5C4A3FD2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479" y="8167971"/>
            <a:ext cx="1836000" cy="1224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50BD7320-752F-66EC-7052-12748C4960C2}"/>
              </a:ext>
            </a:extLst>
          </p:cNvPr>
          <p:cNvPicPr preferRelativeResize="0"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2315" y="8167971"/>
            <a:ext cx="1836000" cy="1224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2094DE5F-D28E-34EC-03B5-44BC2317867F}"/>
              </a:ext>
            </a:extLst>
          </p:cNvPr>
          <p:cNvCxnSpPr>
            <a:cxnSpLocks/>
            <a:stCxn id="40" idx="3"/>
            <a:endCxn id="63" idx="1"/>
          </p:cNvCxnSpPr>
          <p:nvPr/>
        </p:nvCxnSpPr>
        <p:spPr>
          <a:xfrm flipV="1">
            <a:off x="4424244" y="9701629"/>
            <a:ext cx="1780028" cy="197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AB1CE72B-585E-4C82-3D96-D5ED20F04C53}"/>
              </a:ext>
            </a:extLst>
          </p:cNvPr>
          <p:cNvCxnSpPr>
            <a:cxnSpLocks/>
            <a:stCxn id="63" idx="3"/>
            <a:endCxn id="59" idx="1"/>
          </p:cNvCxnSpPr>
          <p:nvPr/>
        </p:nvCxnSpPr>
        <p:spPr>
          <a:xfrm>
            <a:off x="8568742" y="9701629"/>
            <a:ext cx="2189338" cy="1567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1B14274D-DFA4-284D-2635-99F14DE788C0}"/>
              </a:ext>
            </a:extLst>
          </p:cNvPr>
          <p:cNvCxnSpPr>
            <a:cxnSpLocks/>
            <a:stCxn id="4" idx="3"/>
            <a:endCxn id="21" idx="1"/>
          </p:cNvCxnSpPr>
          <p:nvPr/>
        </p:nvCxnSpPr>
        <p:spPr>
          <a:xfrm>
            <a:off x="4424244" y="4872974"/>
            <a:ext cx="11257308" cy="5527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순서도: 판단 86">
            <a:extLst>
              <a:ext uri="{FF2B5EF4-FFF2-40B4-BE49-F238E27FC236}">
                <a16:creationId xmlns:a16="http://schemas.microsoft.com/office/drawing/2014/main" id="{13A93642-E52E-180F-B9A2-BF9BDF416866}"/>
              </a:ext>
            </a:extLst>
          </p:cNvPr>
          <p:cNvSpPr/>
          <p:nvPr/>
        </p:nvSpPr>
        <p:spPr>
          <a:xfrm>
            <a:off x="15415470" y="8360462"/>
            <a:ext cx="3439416" cy="2685467"/>
          </a:xfrm>
          <a:prstGeom prst="flowChartDecision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</a:t>
            </a:r>
            <a:endParaRPr lang="ko-KR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1A49A4DA-5BB6-B1DB-0DC4-DFD483DFA3B4}"/>
              </a:ext>
            </a:extLst>
          </p:cNvPr>
          <p:cNvCxnSpPr>
            <a:cxnSpLocks/>
            <a:stCxn id="59" idx="3"/>
            <a:endCxn id="87" idx="1"/>
          </p:cNvCxnSpPr>
          <p:nvPr/>
        </p:nvCxnSpPr>
        <p:spPr>
          <a:xfrm>
            <a:off x="13122550" y="9703196"/>
            <a:ext cx="229292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38001FFA-E77E-733C-9E97-7549D77696A0}"/>
              </a:ext>
            </a:extLst>
          </p:cNvPr>
          <p:cNvSpPr txBox="1"/>
          <p:nvPr/>
        </p:nvSpPr>
        <p:spPr>
          <a:xfrm>
            <a:off x="19431916" y="9426196"/>
            <a:ext cx="291966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Safety  </a:t>
            </a:r>
          </a:p>
        </p:txBody>
      </p: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3335D21F-0C6E-03FD-B206-945AFF7145BF}"/>
              </a:ext>
            </a:extLst>
          </p:cNvPr>
          <p:cNvCxnSpPr>
            <a:cxnSpLocks/>
            <a:stCxn id="87" idx="3"/>
          </p:cNvCxnSpPr>
          <p:nvPr/>
        </p:nvCxnSpPr>
        <p:spPr>
          <a:xfrm flipV="1">
            <a:off x="18854886" y="9703195"/>
            <a:ext cx="577030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0C5229B6-38E5-2DE2-60ED-98C1DFC640ED}"/>
              </a:ext>
            </a:extLst>
          </p:cNvPr>
          <p:cNvCxnSpPr>
            <a:cxnSpLocks/>
            <a:stCxn id="87" idx="2"/>
            <a:endCxn id="10" idx="0"/>
          </p:cNvCxnSpPr>
          <p:nvPr/>
        </p:nvCxnSpPr>
        <p:spPr>
          <a:xfrm>
            <a:off x="17135178" y="11045929"/>
            <a:ext cx="6206" cy="48641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0FFDE76E-474F-3368-EEA5-683E759F0350}"/>
              </a:ext>
            </a:extLst>
          </p:cNvPr>
          <p:cNvGrpSpPr/>
          <p:nvPr/>
        </p:nvGrpSpPr>
        <p:grpSpPr>
          <a:xfrm>
            <a:off x="2084244" y="2802974"/>
            <a:ext cx="2340000" cy="4140000"/>
            <a:chOff x="3161868" y="379451"/>
            <a:chExt cx="2880000" cy="576000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56A59E11-A6AA-C3EC-4C95-60676C43921A}"/>
                </a:ext>
              </a:extLst>
            </p:cNvPr>
            <p:cNvSpPr/>
            <p:nvPr/>
          </p:nvSpPr>
          <p:spPr>
            <a:xfrm>
              <a:off x="3161868" y="379451"/>
              <a:ext cx="2880000" cy="5760000"/>
            </a:xfrm>
            <a:prstGeom prst="rect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E52246CC-3122-15D0-7A1D-0F54EF422B0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34762" y="702398"/>
              <a:ext cx="2160000" cy="2160000"/>
            </a:xfrm>
            <a:prstGeom prst="rect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5A0C77CC-2CF6-338D-A3C8-7B93CD8896D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34762" y="3589673"/>
              <a:ext cx="2160000" cy="2160000"/>
            </a:xfrm>
            <a:prstGeom prst="rect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38368155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0C259444-820D-06FE-E11C-DA15BE7AAD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8662" y="1639451"/>
            <a:ext cx="3240000" cy="3240000"/>
          </a:xfrm>
          <a:prstGeom prst="rect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</p:pic>
      <p:grpSp>
        <p:nvGrpSpPr>
          <p:cNvPr id="49" name="그룹 48">
            <a:extLst>
              <a:ext uri="{FF2B5EF4-FFF2-40B4-BE49-F238E27FC236}">
                <a16:creationId xmlns:a16="http://schemas.microsoft.com/office/drawing/2014/main" id="{1DFAE762-5245-D683-A091-E588777D1912}"/>
              </a:ext>
            </a:extLst>
          </p:cNvPr>
          <p:cNvGrpSpPr/>
          <p:nvPr/>
        </p:nvGrpSpPr>
        <p:grpSpPr>
          <a:xfrm>
            <a:off x="3161868" y="379451"/>
            <a:ext cx="2880000" cy="5760000"/>
            <a:chOff x="3161868" y="446049"/>
            <a:chExt cx="2880000" cy="5760000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A0BA4DFC-4A78-46CC-BE91-B6AABDBEF3F7}"/>
                </a:ext>
              </a:extLst>
            </p:cNvPr>
            <p:cNvSpPr/>
            <p:nvPr/>
          </p:nvSpPr>
          <p:spPr>
            <a:xfrm>
              <a:off x="3161868" y="446049"/>
              <a:ext cx="2880000" cy="5760000"/>
            </a:xfrm>
            <a:prstGeom prst="rect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2C626D44-0408-3209-5BB6-FCAE8A2190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21868" y="3661892"/>
              <a:ext cx="2160000" cy="2160000"/>
            </a:xfrm>
            <a:prstGeom prst="rect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</p:pic>
        <p:pic>
          <p:nvPicPr>
            <p:cNvPr id="16" name="그림 15" descr="화살이(가) 표시된 사진&#10;&#10;자동 생성된 설명">
              <a:extLst>
                <a:ext uri="{FF2B5EF4-FFF2-40B4-BE49-F238E27FC236}">
                  <a16:creationId xmlns:a16="http://schemas.microsoft.com/office/drawing/2014/main" id="{E04BC1CC-5265-2649-9A68-D4B59E43D94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21868" y="907102"/>
              <a:ext cx="2160000" cy="2160000"/>
            </a:xfrm>
            <a:prstGeom prst="rect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</p:pic>
      </p:grpSp>
      <p:pic>
        <p:nvPicPr>
          <p:cNvPr id="38" name="그림 37">
            <a:extLst>
              <a:ext uri="{FF2B5EF4-FFF2-40B4-BE49-F238E27FC236}">
                <a16:creationId xmlns:a16="http://schemas.microsoft.com/office/drawing/2014/main" id="{98DAA6A9-C87D-80BE-8FA2-BC6DAEA3D1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8662" y="8683201"/>
            <a:ext cx="3240000" cy="3240000"/>
          </a:xfrm>
          <a:prstGeom prst="rect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</p:pic>
      <p:grpSp>
        <p:nvGrpSpPr>
          <p:cNvPr id="50" name="그룹 49">
            <a:extLst>
              <a:ext uri="{FF2B5EF4-FFF2-40B4-BE49-F238E27FC236}">
                <a16:creationId xmlns:a16="http://schemas.microsoft.com/office/drawing/2014/main" id="{06114BB7-77BA-A321-5329-F8931AEB8245}"/>
              </a:ext>
            </a:extLst>
          </p:cNvPr>
          <p:cNvGrpSpPr/>
          <p:nvPr/>
        </p:nvGrpSpPr>
        <p:grpSpPr>
          <a:xfrm>
            <a:off x="3161868" y="7423201"/>
            <a:ext cx="2880000" cy="5760000"/>
            <a:chOff x="6401868" y="446049"/>
            <a:chExt cx="2880000" cy="5760000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8933CE54-7085-B463-8A75-A3137680BC55}"/>
                </a:ext>
              </a:extLst>
            </p:cNvPr>
            <p:cNvSpPr/>
            <p:nvPr/>
          </p:nvSpPr>
          <p:spPr>
            <a:xfrm>
              <a:off x="6401868" y="446049"/>
              <a:ext cx="2880000" cy="5760000"/>
            </a:xfrm>
            <a:prstGeom prst="rect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0" name="그림 29" descr="화살이(가) 표시된 사진&#10;&#10;자동 생성된 설명">
              <a:extLst>
                <a:ext uri="{FF2B5EF4-FFF2-40B4-BE49-F238E27FC236}">
                  <a16:creationId xmlns:a16="http://schemas.microsoft.com/office/drawing/2014/main" id="{5A0695AE-30AD-D615-0E6E-1DD007EA214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61868" y="907102"/>
              <a:ext cx="2160000" cy="2160000"/>
            </a:xfrm>
            <a:prstGeom prst="rect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</p:pic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B48FEA79-5C70-56AB-27E6-FEF2BB2CE16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66815" y="3661892"/>
              <a:ext cx="2160000" cy="2160000"/>
            </a:xfrm>
            <a:prstGeom prst="rect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</p:pic>
      </p:grp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E45F40AB-E8C8-AB50-F040-7D840EA715F1}"/>
              </a:ext>
            </a:extLst>
          </p:cNvPr>
          <p:cNvCxnSpPr>
            <a:stCxn id="48" idx="3"/>
            <a:endCxn id="38" idx="1"/>
          </p:cNvCxnSpPr>
          <p:nvPr/>
        </p:nvCxnSpPr>
        <p:spPr>
          <a:xfrm>
            <a:off x="6041868" y="10303201"/>
            <a:ext cx="2486794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89556542-2910-3AE3-A63B-3DC2722A5114}"/>
              </a:ext>
            </a:extLst>
          </p:cNvPr>
          <p:cNvCxnSpPr>
            <a:cxnSpLocks/>
            <a:stCxn id="47" idx="3"/>
            <a:endCxn id="10" idx="1"/>
          </p:cNvCxnSpPr>
          <p:nvPr/>
        </p:nvCxnSpPr>
        <p:spPr>
          <a:xfrm>
            <a:off x="6041868" y="3259451"/>
            <a:ext cx="2486794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6425CF7B-FC3A-DE81-9415-71C12A709C78}"/>
              </a:ext>
            </a:extLst>
          </p:cNvPr>
          <p:cNvSpPr/>
          <p:nvPr/>
        </p:nvSpPr>
        <p:spPr>
          <a:xfrm>
            <a:off x="13919289" y="1819451"/>
            <a:ext cx="3443399" cy="2880000"/>
          </a:xfrm>
          <a:prstGeom prst="rect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Augmentation</a:t>
            </a: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13867251-AFA0-5F08-1F3A-5218B2D8E6E9}"/>
              </a:ext>
            </a:extLst>
          </p:cNvPr>
          <p:cNvSpPr/>
          <p:nvPr/>
        </p:nvSpPr>
        <p:spPr>
          <a:xfrm>
            <a:off x="13919290" y="8863201"/>
            <a:ext cx="3443399" cy="2880000"/>
          </a:xfrm>
          <a:prstGeom prst="rect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Augmentation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069EC41B-8E4B-5137-88F9-808209587BDF}"/>
              </a:ext>
            </a:extLst>
          </p:cNvPr>
          <p:cNvCxnSpPr>
            <a:cxnSpLocks/>
            <a:stCxn id="10" idx="3"/>
            <a:endCxn id="68" idx="1"/>
          </p:cNvCxnSpPr>
          <p:nvPr/>
        </p:nvCxnSpPr>
        <p:spPr>
          <a:xfrm>
            <a:off x="11768662" y="3259451"/>
            <a:ext cx="2150627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E04D7186-EEA6-AA6B-F351-29A779A35EE1}"/>
              </a:ext>
            </a:extLst>
          </p:cNvPr>
          <p:cNvCxnSpPr>
            <a:cxnSpLocks/>
            <a:stCxn id="38" idx="3"/>
            <a:endCxn id="69" idx="1"/>
          </p:cNvCxnSpPr>
          <p:nvPr/>
        </p:nvCxnSpPr>
        <p:spPr>
          <a:xfrm>
            <a:off x="11768662" y="10303201"/>
            <a:ext cx="2150628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98" name="그룹 97">
            <a:extLst>
              <a:ext uri="{FF2B5EF4-FFF2-40B4-BE49-F238E27FC236}">
                <a16:creationId xmlns:a16="http://schemas.microsoft.com/office/drawing/2014/main" id="{715232B2-8FBE-1E0C-7E21-B0998408DDCC}"/>
              </a:ext>
            </a:extLst>
          </p:cNvPr>
          <p:cNvGrpSpPr/>
          <p:nvPr/>
        </p:nvGrpSpPr>
        <p:grpSpPr>
          <a:xfrm>
            <a:off x="21051142" y="1279451"/>
            <a:ext cx="3960000" cy="3960000"/>
            <a:chOff x="20314542" y="1279451"/>
            <a:chExt cx="3960000" cy="3960000"/>
          </a:xfrm>
        </p:grpSpPr>
        <p:pic>
          <p:nvPicPr>
            <p:cNvPr id="79" name="그림 78">
              <a:extLst>
                <a:ext uri="{FF2B5EF4-FFF2-40B4-BE49-F238E27FC236}">
                  <a16:creationId xmlns:a16="http://schemas.microsoft.com/office/drawing/2014/main" id="{D81B8388-C6A7-6848-E3AA-80AB1CF7407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055443" y="3037120"/>
              <a:ext cx="2219099" cy="2202331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pic>
          <p:nvPicPr>
            <p:cNvPr id="81" name="그림 80">
              <a:extLst>
                <a:ext uri="{FF2B5EF4-FFF2-40B4-BE49-F238E27FC236}">
                  <a16:creationId xmlns:a16="http://schemas.microsoft.com/office/drawing/2014/main" id="{B844E086-ECCB-5A0F-2190-77F58BCA5F2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603229" y="2565791"/>
              <a:ext cx="2219099" cy="2202331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pic>
          <p:nvPicPr>
            <p:cNvPr id="77" name="그림 76">
              <a:extLst>
                <a:ext uri="{FF2B5EF4-FFF2-40B4-BE49-F238E27FC236}">
                  <a16:creationId xmlns:a16="http://schemas.microsoft.com/office/drawing/2014/main" id="{1BB5FF2B-DBE2-7452-9D47-559FA21D09E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151015" y="2150310"/>
              <a:ext cx="2219099" cy="2202331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pic>
          <p:nvPicPr>
            <p:cNvPr id="83" name="그림 82">
              <a:extLst>
                <a:ext uri="{FF2B5EF4-FFF2-40B4-BE49-F238E27FC236}">
                  <a16:creationId xmlns:a16="http://schemas.microsoft.com/office/drawing/2014/main" id="{E1216D90-483F-CF8E-14C2-3A62018F621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783668" y="1721599"/>
              <a:ext cx="2219099" cy="2202331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pic>
          <p:nvPicPr>
            <p:cNvPr id="85" name="그림 84">
              <a:extLst>
                <a:ext uri="{FF2B5EF4-FFF2-40B4-BE49-F238E27FC236}">
                  <a16:creationId xmlns:a16="http://schemas.microsoft.com/office/drawing/2014/main" id="{8527BD0E-0B03-A222-2033-2F55A7EA014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14542" y="1279451"/>
              <a:ext cx="2219099" cy="2202331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</p:grp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AB1C1FE3-891F-4FCA-D6ED-931FB8765F17}"/>
              </a:ext>
            </a:extLst>
          </p:cNvPr>
          <p:cNvGrpSpPr/>
          <p:nvPr/>
        </p:nvGrpSpPr>
        <p:grpSpPr>
          <a:xfrm>
            <a:off x="21017876" y="8170397"/>
            <a:ext cx="3958575" cy="4265607"/>
            <a:chOff x="20043959" y="7428891"/>
            <a:chExt cx="3958575" cy="4265607"/>
          </a:xfrm>
        </p:grpSpPr>
        <p:pic>
          <p:nvPicPr>
            <p:cNvPr id="89" name="그림 88" descr="화살이(가) 표시된 사진&#10;&#10;자동 생성된 설명">
              <a:extLst>
                <a:ext uri="{FF2B5EF4-FFF2-40B4-BE49-F238E27FC236}">
                  <a16:creationId xmlns:a16="http://schemas.microsoft.com/office/drawing/2014/main" id="{2E44108A-9A84-2A57-391E-0171D8A26B93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799334" y="9491298"/>
              <a:ext cx="2203200" cy="2203200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pic>
          <p:nvPicPr>
            <p:cNvPr id="91" name="그림 90" descr="화살이(가) 표시된 사진&#10;&#10;자동 생성된 설명">
              <a:extLst>
                <a:ext uri="{FF2B5EF4-FFF2-40B4-BE49-F238E27FC236}">
                  <a16:creationId xmlns:a16="http://schemas.microsoft.com/office/drawing/2014/main" id="{665BE4EB-4157-D668-88B7-3E6B45B45163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64210" y="9065459"/>
              <a:ext cx="2203200" cy="2203200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pic>
          <p:nvPicPr>
            <p:cNvPr id="93" name="그림 92" descr="화살이(가) 표시된 사진&#10;&#10;자동 생성된 설명">
              <a:extLst>
                <a:ext uri="{FF2B5EF4-FFF2-40B4-BE49-F238E27FC236}">
                  <a16:creationId xmlns:a16="http://schemas.microsoft.com/office/drawing/2014/main" id="{E34113C9-9FE3-881A-3E74-3BD7DD574671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929460" y="8518624"/>
              <a:ext cx="2203200" cy="2203200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pic>
          <p:nvPicPr>
            <p:cNvPr id="95" name="그림 94" descr="화살이(가) 표시된 사진&#10;&#10;자동 생성된 설명">
              <a:extLst>
                <a:ext uri="{FF2B5EF4-FFF2-40B4-BE49-F238E27FC236}">
                  <a16:creationId xmlns:a16="http://schemas.microsoft.com/office/drawing/2014/main" id="{2197D075-571F-43DE-3704-B2FEAC678840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492158" y="8047295"/>
              <a:ext cx="2203200" cy="2203200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pic>
          <p:nvPicPr>
            <p:cNvPr id="97" name="그림 96" descr="텍스트이(가) 표시된 사진&#10;&#10;자동 생성된 설명">
              <a:extLst>
                <a:ext uri="{FF2B5EF4-FFF2-40B4-BE49-F238E27FC236}">
                  <a16:creationId xmlns:a16="http://schemas.microsoft.com/office/drawing/2014/main" id="{A05123FF-C31A-4C85-184A-670383CA4A43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043959" y="7428891"/>
              <a:ext cx="2203200" cy="2203200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</p:grp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62D74EA2-0F62-348F-263C-C7D303012285}"/>
              </a:ext>
            </a:extLst>
          </p:cNvPr>
          <p:cNvCxnSpPr>
            <a:cxnSpLocks/>
            <a:stCxn id="69" idx="3"/>
          </p:cNvCxnSpPr>
          <p:nvPr/>
        </p:nvCxnSpPr>
        <p:spPr>
          <a:xfrm>
            <a:off x="17362689" y="10303201"/>
            <a:ext cx="2881111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01A8B740-7011-BB2C-8BB8-CD7FC4D3EC26}"/>
              </a:ext>
            </a:extLst>
          </p:cNvPr>
          <p:cNvCxnSpPr>
            <a:cxnSpLocks/>
            <a:stCxn id="68" idx="3"/>
          </p:cNvCxnSpPr>
          <p:nvPr/>
        </p:nvCxnSpPr>
        <p:spPr>
          <a:xfrm>
            <a:off x="17362688" y="3259451"/>
            <a:ext cx="2881112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91103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도로, 실외, 건물이(가) 표시된 사진&#10;&#10;자동 생성된 설명">
            <a:extLst>
              <a:ext uri="{FF2B5EF4-FFF2-40B4-BE49-F238E27FC236}">
                <a16:creationId xmlns:a16="http://schemas.microsoft.com/office/drawing/2014/main" id="{FF772DD3-468C-1467-915F-643B1DF87F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7170" y="2007999"/>
            <a:ext cx="4953600" cy="309600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8276133C-9BC3-116A-5A4E-253DF1936903}"/>
              </a:ext>
            </a:extLst>
          </p:cNvPr>
          <p:cNvSpPr>
            <a:spLocks/>
          </p:cNvSpPr>
          <p:nvPr/>
        </p:nvSpPr>
        <p:spPr>
          <a:xfrm>
            <a:off x="10758080" y="7634763"/>
            <a:ext cx="2364470" cy="413686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u="sng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A3F560-1242-D5AA-7125-BBE94D7F57D7}"/>
              </a:ext>
            </a:extLst>
          </p:cNvPr>
          <p:cNvSpPr txBox="1"/>
          <p:nvPr/>
        </p:nvSpPr>
        <p:spPr>
          <a:xfrm>
            <a:off x="2348479" y="12262319"/>
            <a:ext cx="18522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Original Images</a:t>
            </a:r>
            <a:endParaRPr lang="ko-KR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99CD045-B588-42C4-5609-E5925B06468C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2315" y="9945068"/>
            <a:ext cx="1836000" cy="1224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F66366E-F251-0674-2305-692DECFE27CC}"/>
              </a:ext>
            </a:extLst>
          </p:cNvPr>
          <p:cNvSpPr txBox="1"/>
          <p:nvPr/>
        </p:nvSpPr>
        <p:spPr>
          <a:xfrm>
            <a:off x="11022315" y="12321789"/>
            <a:ext cx="18522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Masked Images</a:t>
            </a:r>
            <a:endParaRPr lang="ko-KR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9372869-2B92-1BB2-681B-1B9F7ED52B8E}"/>
              </a:ext>
            </a:extLst>
          </p:cNvPr>
          <p:cNvSpPr/>
          <p:nvPr/>
        </p:nvSpPr>
        <p:spPr>
          <a:xfrm>
            <a:off x="6703397" y="8623196"/>
            <a:ext cx="1800000" cy="2160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Mask R-CNN</a:t>
            </a:r>
            <a:endParaRPr lang="ko-KR" altLang="en-US" sz="2000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F6C949B-79C8-F826-1094-2EDA6B54A66B}"/>
              </a:ext>
            </a:extLst>
          </p:cNvPr>
          <p:cNvSpPr txBox="1"/>
          <p:nvPr/>
        </p:nvSpPr>
        <p:spPr>
          <a:xfrm>
            <a:off x="15681552" y="11751602"/>
            <a:ext cx="291966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Danger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756F9AF-47C5-7569-7D1E-557776E6777F}"/>
              </a:ext>
            </a:extLst>
          </p:cNvPr>
          <p:cNvSpPr>
            <a:spLocks/>
          </p:cNvSpPr>
          <p:nvPr/>
        </p:nvSpPr>
        <p:spPr>
          <a:xfrm>
            <a:off x="2084244" y="7634763"/>
            <a:ext cx="2364470" cy="413686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u="sng" dirty="0"/>
          </a:p>
        </p:txBody>
      </p:sp>
      <p:pic>
        <p:nvPicPr>
          <p:cNvPr id="12" name="그림 11" descr="텍스트, 도로, 실외, 건물이(가) 표시된 사진&#10;&#10;자동 생성된 설명">
            <a:extLst>
              <a:ext uri="{FF2B5EF4-FFF2-40B4-BE49-F238E27FC236}">
                <a16:creationId xmlns:a16="http://schemas.microsoft.com/office/drawing/2014/main" id="{E42660AA-EA1E-D12B-498E-2D164191DCBD}"/>
              </a:ext>
            </a:extLst>
          </p:cNvPr>
          <p:cNvPicPr>
            <a:picLocks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23" r="15615"/>
          <a:stretch/>
        </p:blipFill>
        <p:spPr>
          <a:xfrm>
            <a:off x="2348479" y="9945068"/>
            <a:ext cx="1836000" cy="1224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그림 12" descr="텍스트, 도로, 나무, 실외이(가) 표시된 사진&#10;&#10;자동 생성된 설명">
            <a:extLst>
              <a:ext uri="{FF2B5EF4-FFF2-40B4-BE49-F238E27FC236}">
                <a16:creationId xmlns:a16="http://schemas.microsoft.com/office/drawing/2014/main" id="{FCB372FF-5D51-451F-9A5F-C83FC53A99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479" y="8170908"/>
            <a:ext cx="1836000" cy="1224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61605C5-05C9-CA7E-8233-CA61879519F3}"/>
              </a:ext>
            </a:extLst>
          </p:cNvPr>
          <p:cNvPicPr preferRelativeResize="0"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2315" y="8167971"/>
            <a:ext cx="1836000" cy="12240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77E12777-2CAB-BD3F-170A-B527058EDC94}"/>
              </a:ext>
            </a:extLst>
          </p:cNvPr>
          <p:cNvCxnSpPr>
            <a:cxnSpLocks/>
            <a:stCxn id="11" idx="3"/>
            <a:endCxn id="9" idx="1"/>
          </p:cNvCxnSpPr>
          <p:nvPr/>
        </p:nvCxnSpPr>
        <p:spPr>
          <a:xfrm>
            <a:off x="4448714" y="9703196"/>
            <a:ext cx="225468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C4506AFE-E578-30D7-6038-8BF0F7D09D06}"/>
              </a:ext>
            </a:extLst>
          </p:cNvPr>
          <p:cNvCxnSpPr>
            <a:cxnSpLocks/>
            <a:stCxn id="9" idx="3"/>
            <a:endCxn id="3" idx="1"/>
          </p:cNvCxnSpPr>
          <p:nvPr/>
        </p:nvCxnSpPr>
        <p:spPr>
          <a:xfrm>
            <a:off x="8503397" y="9703196"/>
            <a:ext cx="225468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7" name="순서도: 판단 16">
            <a:extLst>
              <a:ext uri="{FF2B5EF4-FFF2-40B4-BE49-F238E27FC236}">
                <a16:creationId xmlns:a16="http://schemas.microsoft.com/office/drawing/2014/main" id="{A136762E-DC15-B500-4F98-5295B2172D98}"/>
              </a:ext>
            </a:extLst>
          </p:cNvPr>
          <p:cNvSpPr/>
          <p:nvPr/>
        </p:nvSpPr>
        <p:spPr>
          <a:xfrm>
            <a:off x="15415470" y="8360462"/>
            <a:ext cx="3439416" cy="2685467"/>
          </a:xfrm>
          <a:prstGeom prst="flowChartDecisio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Training</a:t>
            </a:r>
          </a:p>
          <a:p>
            <a:pPr algn="ctr"/>
            <a:r>
              <a:rPr lang="en-US" altLang="ko-KR" sz="24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CNN Model</a:t>
            </a: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3EFC45DE-0E69-A08D-1640-134A70C3C267}"/>
              </a:ext>
            </a:extLst>
          </p:cNvPr>
          <p:cNvCxnSpPr>
            <a:cxnSpLocks/>
            <a:stCxn id="3" idx="3"/>
            <a:endCxn id="17" idx="1"/>
          </p:cNvCxnSpPr>
          <p:nvPr/>
        </p:nvCxnSpPr>
        <p:spPr>
          <a:xfrm>
            <a:off x="13122550" y="9703196"/>
            <a:ext cx="229292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15FB4CC1-553B-0C6F-1106-109E0AEB7E9C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18854886" y="9703195"/>
            <a:ext cx="577030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0F6394B5-123B-65C0-F7C1-6BC2ECFF6285}"/>
              </a:ext>
            </a:extLst>
          </p:cNvPr>
          <p:cNvCxnSpPr>
            <a:cxnSpLocks/>
            <a:stCxn id="17" idx="2"/>
            <a:endCxn id="10" idx="0"/>
          </p:cNvCxnSpPr>
          <p:nvPr/>
        </p:nvCxnSpPr>
        <p:spPr>
          <a:xfrm>
            <a:off x="17135178" y="11045929"/>
            <a:ext cx="6206" cy="48641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82170DEB-0014-F34F-5B51-ECB465C21862}"/>
              </a:ext>
            </a:extLst>
          </p:cNvPr>
          <p:cNvSpPr txBox="1"/>
          <p:nvPr/>
        </p:nvSpPr>
        <p:spPr>
          <a:xfrm>
            <a:off x="19431916" y="9426196"/>
            <a:ext cx="291966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Safety  </a:t>
            </a:r>
          </a:p>
        </p:txBody>
      </p:sp>
    </p:spTree>
    <p:extLst>
      <p:ext uri="{BB962C8B-B14F-4D97-AF65-F5344CB8AC3E}">
        <p14:creationId xmlns:p14="http://schemas.microsoft.com/office/powerpoint/2010/main" val="38076561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C0B97D00-6B1C-27D5-B15B-7CE43AA4757D}"/>
              </a:ext>
            </a:extLst>
          </p:cNvPr>
          <p:cNvSpPr>
            <a:spLocks/>
          </p:cNvSpPr>
          <p:nvPr/>
        </p:nvSpPr>
        <p:spPr>
          <a:xfrm>
            <a:off x="2245965" y="1641924"/>
            <a:ext cx="2880000" cy="43200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3FB87B9-9863-0500-92F0-55E54C4E9F23}"/>
              </a:ext>
            </a:extLst>
          </p:cNvPr>
          <p:cNvSpPr>
            <a:spLocks/>
          </p:cNvSpPr>
          <p:nvPr/>
        </p:nvSpPr>
        <p:spPr>
          <a:xfrm>
            <a:off x="7558193" y="1641924"/>
            <a:ext cx="10800000" cy="43200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C875818-8EEB-F053-C7DE-C8B0645782A4}"/>
              </a:ext>
            </a:extLst>
          </p:cNvPr>
          <p:cNvSpPr>
            <a:spLocks/>
          </p:cNvSpPr>
          <p:nvPr/>
        </p:nvSpPr>
        <p:spPr>
          <a:xfrm>
            <a:off x="8409606" y="2110064"/>
            <a:ext cx="3960000" cy="14400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Mask R-CNN</a:t>
            </a:r>
            <a:endParaRPr lang="ko-KR" alt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B5A022B-99ED-4543-DE7A-8BC7146FFAEC}"/>
              </a:ext>
            </a:extLst>
          </p:cNvPr>
          <p:cNvSpPr>
            <a:spLocks/>
          </p:cNvSpPr>
          <p:nvPr/>
        </p:nvSpPr>
        <p:spPr>
          <a:xfrm>
            <a:off x="8409606" y="4035994"/>
            <a:ext cx="3960000" cy="14400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Crosswalk Detection Algorithm</a:t>
            </a:r>
          </a:p>
          <a:p>
            <a:pPr algn="ctr"/>
            <a:r>
              <a:rPr lang="en-US" altLang="ko-K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(CDA)</a:t>
            </a:r>
            <a:endParaRPr lang="ko-KR" alt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31B14CB-4230-3E01-2EDA-A432C61941EC}"/>
              </a:ext>
            </a:extLst>
          </p:cNvPr>
          <p:cNvSpPr/>
          <p:nvPr/>
        </p:nvSpPr>
        <p:spPr>
          <a:xfrm>
            <a:off x="2605965" y="2110064"/>
            <a:ext cx="216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1F138F1-522D-9AD6-3D75-1470849A80A2}"/>
              </a:ext>
            </a:extLst>
          </p:cNvPr>
          <p:cNvSpPr/>
          <p:nvPr/>
        </p:nvSpPr>
        <p:spPr>
          <a:xfrm>
            <a:off x="2605965" y="4035994"/>
            <a:ext cx="216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58D9812B-C8DC-056C-02BD-60B5C65FDAC1}"/>
              </a:ext>
            </a:extLst>
          </p:cNvPr>
          <p:cNvCxnSpPr>
            <a:cxnSpLocks/>
            <a:stCxn id="5" idx="3"/>
            <a:endCxn id="8" idx="1"/>
          </p:cNvCxnSpPr>
          <p:nvPr/>
        </p:nvCxnSpPr>
        <p:spPr>
          <a:xfrm>
            <a:off x="5125965" y="3801924"/>
            <a:ext cx="243222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732029F9-D95A-463F-20F0-AF0067FD0D6A}"/>
              </a:ext>
            </a:extLst>
          </p:cNvPr>
          <p:cNvCxnSpPr>
            <a:cxnSpLocks/>
            <a:stCxn id="10" idx="3"/>
            <a:endCxn id="99" idx="1"/>
          </p:cNvCxnSpPr>
          <p:nvPr/>
        </p:nvCxnSpPr>
        <p:spPr>
          <a:xfrm flipV="1">
            <a:off x="12369606" y="4753748"/>
            <a:ext cx="1659613" cy="224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5F6E66E-44AD-F5E2-E9D3-EBAA8A1ED257}"/>
              </a:ext>
            </a:extLst>
          </p:cNvPr>
          <p:cNvCxnSpPr>
            <a:cxnSpLocks/>
            <a:stCxn id="9" idx="3"/>
            <a:endCxn id="56" idx="1"/>
          </p:cNvCxnSpPr>
          <p:nvPr/>
        </p:nvCxnSpPr>
        <p:spPr>
          <a:xfrm flipV="1">
            <a:off x="12369606" y="2827818"/>
            <a:ext cx="1659613" cy="224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9" name="연결선: 꺾임 48">
            <a:extLst>
              <a:ext uri="{FF2B5EF4-FFF2-40B4-BE49-F238E27FC236}">
                <a16:creationId xmlns:a16="http://schemas.microsoft.com/office/drawing/2014/main" id="{D003449E-7D58-B9EA-CE06-B40BB6D5EF56}"/>
              </a:ext>
            </a:extLst>
          </p:cNvPr>
          <p:cNvCxnSpPr>
            <a:cxnSpLocks/>
            <a:stCxn id="99" idx="3"/>
            <a:endCxn id="65" idx="1"/>
          </p:cNvCxnSpPr>
          <p:nvPr/>
        </p:nvCxnSpPr>
        <p:spPr>
          <a:xfrm flipV="1">
            <a:off x="16189219" y="3801924"/>
            <a:ext cx="3831054" cy="951824"/>
          </a:xfrm>
          <a:prstGeom prst="bentConnector3">
            <a:avLst>
              <a:gd name="adj1" fmla="val 37498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C19179FF-DB57-8781-EEF7-72CA2AF889B3}"/>
              </a:ext>
            </a:extLst>
          </p:cNvPr>
          <p:cNvCxnSpPr>
            <a:cxnSpLocks/>
            <a:stCxn id="8" idx="3"/>
            <a:endCxn id="65" idx="1"/>
          </p:cNvCxnSpPr>
          <p:nvPr/>
        </p:nvCxnSpPr>
        <p:spPr>
          <a:xfrm>
            <a:off x="18358193" y="3801924"/>
            <a:ext cx="166208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51AC6370-2C99-86B0-0636-12D54DB978A4}"/>
              </a:ext>
            </a:extLst>
          </p:cNvPr>
          <p:cNvSpPr>
            <a:spLocks/>
          </p:cNvSpPr>
          <p:nvPr/>
        </p:nvSpPr>
        <p:spPr>
          <a:xfrm>
            <a:off x="20020273" y="1641924"/>
            <a:ext cx="2880000" cy="43200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FE6838B2-E4A9-A39D-8AC3-DE786A65DE29}"/>
              </a:ext>
            </a:extLst>
          </p:cNvPr>
          <p:cNvSpPr/>
          <p:nvPr/>
        </p:nvSpPr>
        <p:spPr>
          <a:xfrm>
            <a:off x="20380273" y="2110064"/>
            <a:ext cx="216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FC772DE0-0662-69D5-4CB6-4395C391A645}"/>
              </a:ext>
            </a:extLst>
          </p:cNvPr>
          <p:cNvSpPr/>
          <p:nvPr/>
        </p:nvSpPr>
        <p:spPr>
          <a:xfrm>
            <a:off x="20380273" y="4035994"/>
            <a:ext cx="216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26091429-F197-BE45-1DBF-C84050468716}"/>
              </a:ext>
            </a:extLst>
          </p:cNvPr>
          <p:cNvSpPr>
            <a:spLocks/>
          </p:cNvSpPr>
          <p:nvPr/>
        </p:nvSpPr>
        <p:spPr>
          <a:xfrm>
            <a:off x="24562353" y="2361924"/>
            <a:ext cx="2880000" cy="28800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3000" dirty="0"/>
              <a:t>Training</a:t>
            </a:r>
          </a:p>
          <a:p>
            <a:pPr algn="ctr"/>
            <a:r>
              <a:rPr lang="en-US" altLang="ko-KR" sz="3000" dirty="0"/>
              <a:t>CNN</a:t>
            </a:r>
            <a:endParaRPr lang="ko-KR" altLang="en-US" sz="3000" dirty="0"/>
          </a:p>
        </p:txBody>
      </p: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B898B575-CA9A-A17C-2608-3E0B66E6FD75}"/>
              </a:ext>
            </a:extLst>
          </p:cNvPr>
          <p:cNvCxnSpPr>
            <a:cxnSpLocks/>
            <a:stCxn id="65" idx="3"/>
            <a:endCxn id="72" idx="1"/>
          </p:cNvCxnSpPr>
          <p:nvPr/>
        </p:nvCxnSpPr>
        <p:spPr>
          <a:xfrm>
            <a:off x="22900273" y="3801924"/>
            <a:ext cx="166208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9" name="다이아몬드 78">
            <a:extLst>
              <a:ext uri="{FF2B5EF4-FFF2-40B4-BE49-F238E27FC236}">
                <a16:creationId xmlns:a16="http://schemas.microsoft.com/office/drawing/2014/main" id="{2AED3743-910D-3A30-F80F-A9B31F0A1B71}"/>
              </a:ext>
            </a:extLst>
          </p:cNvPr>
          <p:cNvSpPr/>
          <p:nvPr/>
        </p:nvSpPr>
        <p:spPr>
          <a:xfrm>
            <a:off x="19660273" y="8503360"/>
            <a:ext cx="3600000" cy="2880000"/>
          </a:xfrm>
          <a:prstGeom prst="diamond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3000" dirty="0"/>
              <a:t>Validation</a:t>
            </a:r>
            <a:endParaRPr lang="ko-KR" altLang="en-US" sz="3000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7878F9F3-175D-AEF2-AAB2-12E15C625700}"/>
              </a:ext>
            </a:extLst>
          </p:cNvPr>
          <p:cNvSpPr txBox="1"/>
          <p:nvPr/>
        </p:nvSpPr>
        <p:spPr>
          <a:xfrm>
            <a:off x="23731313" y="9666360"/>
            <a:ext cx="291966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Danger (Out)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1721485D-B874-2988-9647-1349682A343E}"/>
              </a:ext>
            </a:extLst>
          </p:cNvPr>
          <p:cNvSpPr txBox="1"/>
          <p:nvPr/>
        </p:nvSpPr>
        <p:spPr>
          <a:xfrm>
            <a:off x="20000441" y="11789636"/>
            <a:ext cx="291966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Safety (In) </a:t>
            </a:r>
          </a:p>
        </p:txBody>
      </p: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E4C94FD0-E78A-D578-38BE-908CA7D0C67B}"/>
              </a:ext>
            </a:extLst>
          </p:cNvPr>
          <p:cNvCxnSpPr>
            <a:cxnSpLocks/>
            <a:stCxn id="79" idx="2"/>
            <a:endCxn id="81" idx="0"/>
          </p:cNvCxnSpPr>
          <p:nvPr/>
        </p:nvCxnSpPr>
        <p:spPr>
          <a:xfrm>
            <a:off x="21460273" y="11383360"/>
            <a:ext cx="0" cy="40627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288949DD-8341-FADD-8111-04B2730700B5}"/>
              </a:ext>
            </a:extLst>
          </p:cNvPr>
          <p:cNvCxnSpPr>
            <a:cxnSpLocks/>
            <a:stCxn id="79" idx="3"/>
          </p:cNvCxnSpPr>
          <p:nvPr/>
        </p:nvCxnSpPr>
        <p:spPr>
          <a:xfrm flipV="1">
            <a:off x="23260273" y="9943359"/>
            <a:ext cx="900000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54E00737-CD0B-0AAA-88A1-D7C66CA56F5C}"/>
              </a:ext>
            </a:extLst>
          </p:cNvPr>
          <p:cNvCxnSpPr>
            <a:cxnSpLocks/>
            <a:stCxn id="65" idx="2"/>
            <a:endCxn id="79" idx="0"/>
          </p:cNvCxnSpPr>
          <p:nvPr/>
        </p:nvCxnSpPr>
        <p:spPr>
          <a:xfrm>
            <a:off x="21460273" y="5961924"/>
            <a:ext cx="0" cy="254143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A787948C-E774-AF13-0C49-A96D0A24CDD4}"/>
              </a:ext>
            </a:extLst>
          </p:cNvPr>
          <p:cNvSpPr>
            <a:spLocks/>
          </p:cNvSpPr>
          <p:nvPr/>
        </p:nvSpPr>
        <p:spPr>
          <a:xfrm>
            <a:off x="7476724" y="8503360"/>
            <a:ext cx="5760000" cy="28800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3000" dirty="0"/>
              <a:t>Mask R-CNN</a:t>
            </a:r>
          </a:p>
          <a:p>
            <a:pPr algn="ctr"/>
            <a:r>
              <a:rPr lang="en-US" altLang="ko-KR" sz="3000" dirty="0"/>
              <a:t>+</a:t>
            </a:r>
          </a:p>
          <a:p>
            <a:pPr algn="ctr"/>
            <a:r>
              <a:rPr lang="en-US" altLang="ko-KR" sz="3000" dirty="0"/>
              <a:t> Crosswalk Detection Algorithm</a:t>
            </a:r>
            <a:endParaRPr lang="ko-KR" altLang="en-US" sz="3000" dirty="0"/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598A0E8D-3162-A4A0-1E1E-1BBEBA18F63A}"/>
              </a:ext>
            </a:extLst>
          </p:cNvPr>
          <p:cNvSpPr/>
          <p:nvPr/>
        </p:nvSpPr>
        <p:spPr>
          <a:xfrm>
            <a:off x="14873498" y="8503360"/>
            <a:ext cx="3600000" cy="28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464744E2-4980-F9AF-8FF2-DA8BB4B5005C}"/>
              </a:ext>
            </a:extLst>
          </p:cNvPr>
          <p:cNvSpPr/>
          <p:nvPr/>
        </p:nvSpPr>
        <p:spPr>
          <a:xfrm>
            <a:off x="2239950" y="8503360"/>
            <a:ext cx="3600000" cy="28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F4228B32-1E59-C07A-C84D-1260965070B0}"/>
              </a:ext>
            </a:extLst>
          </p:cNvPr>
          <p:cNvCxnSpPr>
            <a:cxnSpLocks/>
            <a:stCxn id="24" idx="3"/>
          </p:cNvCxnSpPr>
          <p:nvPr/>
        </p:nvCxnSpPr>
        <p:spPr>
          <a:xfrm flipV="1">
            <a:off x="5839628" y="9943359"/>
            <a:ext cx="1637096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2DB2E215-39EC-FCA3-1FE5-9F2423D3C96B}"/>
              </a:ext>
            </a:extLst>
          </p:cNvPr>
          <p:cNvCxnSpPr>
            <a:cxnSpLocks/>
            <a:stCxn id="93" idx="3"/>
            <a:endCxn id="21" idx="1"/>
          </p:cNvCxnSpPr>
          <p:nvPr/>
        </p:nvCxnSpPr>
        <p:spPr>
          <a:xfrm>
            <a:off x="13236724" y="9943360"/>
            <a:ext cx="164506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6" name="직선 화살표 연결선 115">
            <a:extLst>
              <a:ext uri="{FF2B5EF4-FFF2-40B4-BE49-F238E27FC236}">
                <a16:creationId xmlns:a16="http://schemas.microsoft.com/office/drawing/2014/main" id="{E5B7B927-4426-79B5-A7DB-879AE9607F1A}"/>
              </a:ext>
            </a:extLst>
          </p:cNvPr>
          <p:cNvCxnSpPr>
            <a:cxnSpLocks/>
            <a:stCxn id="21" idx="3"/>
            <a:endCxn id="79" idx="1"/>
          </p:cNvCxnSpPr>
          <p:nvPr/>
        </p:nvCxnSpPr>
        <p:spPr>
          <a:xfrm>
            <a:off x="18481791" y="9943360"/>
            <a:ext cx="117848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7" name="그림 26" descr="나무, 실외, 도로, 대지이(가) 표시된 사진&#10;&#10;자동 생성된 설명">
            <a:extLst>
              <a:ext uri="{FF2B5EF4-FFF2-40B4-BE49-F238E27FC236}">
                <a16:creationId xmlns:a16="http://schemas.microsoft.com/office/drawing/2014/main" id="{1B75C8BA-EDFD-EBFA-99FF-142E275D9F4D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5965" y="4033748"/>
            <a:ext cx="2160000" cy="1440000"/>
          </a:xfrm>
          <a:prstGeom prst="rect">
            <a:avLst/>
          </a:prstGeom>
        </p:spPr>
      </p:pic>
      <p:pic>
        <p:nvPicPr>
          <p:cNvPr id="29" name="그림 28" descr="도로, 실외, 나무, 하늘이(가) 표시된 사진&#10;&#10;자동 생성된 설명">
            <a:extLst>
              <a:ext uri="{FF2B5EF4-FFF2-40B4-BE49-F238E27FC236}">
                <a16:creationId xmlns:a16="http://schemas.microsoft.com/office/drawing/2014/main" id="{2B38630A-CB2C-B6A0-3B0E-2585B625E328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237" y="2107818"/>
            <a:ext cx="2160000" cy="1440000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31C584AB-62A3-D766-4955-A2E7D55F2A54}"/>
              </a:ext>
            </a:extLst>
          </p:cNvPr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9219" y="2107818"/>
            <a:ext cx="2160000" cy="144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99" name="그림 98" descr="텍스트, 실루엣, 명함이(가) 표시된 사진&#10;&#10;자동 생성된 설명">
            <a:extLst>
              <a:ext uri="{FF2B5EF4-FFF2-40B4-BE49-F238E27FC236}">
                <a16:creationId xmlns:a16="http://schemas.microsoft.com/office/drawing/2014/main" id="{049869E5-2F7A-E9D1-E451-7F5E68D0C978}"/>
              </a:ext>
            </a:extLst>
          </p:cNvPr>
          <p:cNvPicPr preferRelativeResize="0"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9219" y="4033748"/>
            <a:ext cx="2160000" cy="144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106" name="그림 105">
            <a:extLst>
              <a:ext uri="{FF2B5EF4-FFF2-40B4-BE49-F238E27FC236}">
                <a16:creationId xmlns:a16="http://schemas.microsoft.com/office/drawing/2014/main" id="{3147A070-70C8-DFAF-6515-9E56FF9747B6}"/>
              </a:ext>
            </a:extLst>
          </p:cNvPr>
          <p:cNvPicPr preferRelativeResize="0"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05520" y="4056063"/>
            <a:ext cx="2160000" cy="144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3" name="그림 2" descr="화살이(가) 표시된 사진&#10;&#10;자동 생성된 설명">
            <a:extLst>
              <a:ext uri="{FF2B5EF4-FFF2-40B4-BE49-F238E27FC236}">
                <a16:creationId xmlns:a16="http://schemas.microsoft.com/office/drawing/2014/main" id="{2C60F983-1AC3-4DF8-30D8-CA5D183CACA6}"/>
              </a:ext>
            </a:extLst>
          </p:cNvPr>
          <p:cNvPicPr preferRelativeResize="0"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72770" y="2109562"/>
            <a:ext cx="2160000" cy="144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37FD2046-B391-8FFD-847B-F8621D16CF9E}"/>
              </a:ext>
            </a:extLst>
          </p:cNvPr>
          <p:cNvPicPr preferRelativeResize="0">
            <a:picLocks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81791" y="8503360"/>
            <a:ext cx="3600000" cy="288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24" name="그림 23" descr="도로, 실외, 사람, 거리이(가) 표시된 사진&#10;&#10;자동 생성된 설명">
            <a:extLst>
              <a:ext uri="{FF2B5EF4-FFF2-40B4-BE49-F238E27FC236}">
                <a16:creationId xmlns:a16="http://schemas.microsoft.com/office/drawing/2014/main" id="{4D5A8B97-E4D7-A93A-B0A2-49E698C52DF9}"/>
              </a:ext>
            </a:extLst>
          </p:cNvPr>
          <p:cNvPicPr preferRelativeResize="0">
            <a:picLocks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9628" y="8503360"/>
            <a:ext cx="3600000" cy="288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cxnSp>
        <p:nvCxnSpPr>
          <p:cNvPr id="25" name="연결선: 꺾임 24">
            <a:extLst>
              <a:ext uri="{FF2B5EF4-FFF2-40B4-BE49-F238E27FC236}">
                <a16:creationId xmlns:a16="http://schemas.microsoft.com/office/drawing/2014/main" id="{A03197E9-F5A0-586A-5AB7-265B9BB2FD14}"/>
              </a:ext>
            </a:extLst>
          </p:cNvPr>
          <p:cNvCxnSpPr>
            <a:cxnSpLocks/>
            <a:stCxn id="56" idx="3"/>
            <a:endCxn id="65" idx="1"/>
          </p:cNvCxnSpPr>
          <p:nvPr/>
        </p:nvCxnSpPr>
        <p:spPr>
          <a:xfrm>
            <a:off x="16189219" y="2827818"/>
            <a:ext cx="3831054" cy="974106"/>
          </a:xfrm>
          <a:prstGeom prst="bentConnector3">
            <a:avLst>
              <a:gd name="adj1" fmla="val 3753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9AD6AD8C-21E2-6851-C39A-0A2469622328}"/>
              </a:ext>
            </a:extLst>
          </p:cNvPr>
          <p:cNvSpPr txBox="1"/>
          <p:nvPr/>
        </p:nvSpPr>
        <p:spPr>
          <a:xfrm>
            <a:off x="2579796" y="11586498"/>
            <a:ext cx="291966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 Data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BDE3CC1-B905-6300-9C55-A1914CB7F92D}"/>
              </a:ext>
            </a:extLst>
          </p:cNvPr>
          <p:cNvSpPr txBox="1"/>
          <p:nvPr/>
        </p:nvSpPr>
        <p:spPr>
          <a:xfrm>
            <a:off x="2206301" y="6200000"/>
            <a:ext cx="2880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 Data</a:t>
            </a:r>
          </a:p>
        </p:txBody>
      </p:sp>
    </p:spTree>
    <p:extLst>
      <p:ext uri="{BB962C8B-B14F-4D97-AF65-F5344CB8AC3E}">
        <p14:creationId xmlns:p14="http://schemas.microsoft.com/office/powerpoint/2010/main" val="185647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직사각형 71">
            <a:extLst>
              <a:ext uri="{FF2B5EF4-FFF2-40B4-BE49-F238E27FC236}">
                <a16:creationId xmlns:a16="http://schemas.microsoft.com/office/drawing/2014/main" id="{26091429-F197-BE45-1DBF-C84050468716}"/>
              </a:ext>
            </a:extLst>
          </p:cNvPr>
          <p:cNvSpPr>
            <a:spLocks/>
          </p:cNvSpPr>
          <p:nvPr/>
        </p:nvSpPr>
        <p:spPr>
          <a:xfrm>
            <a:off x="20826345" y="2291810"/>
            <a:ext cx="2880000" cy="28800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</a:t>
            </a:r>
          </a:p>
          <a:p>
            <a:pPr algn="ctr"/>
            <a:r>
              <a:rPr lang="en-US" altLang="ko-KR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CNN</a:t>
            </a:r>
            <a:endParaRPr lang="ko-KR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9" name="다이아몬드 78">
            <a:extLst>
              <a:ext uri="{FF2B5EF4-FFF2-40B4-BE49-F238E27FC236}">
                <a16:creationId xmlns:a16="http://schemas.microsoft.com/office/drawing/2014/main" id="{2AED3743-910D-3A30-F80F-A9B31F0A1B71}"/>
              </a:ext>
            </a:extLst>
          </p:cNvPr>
          <p:cNvSpPr/>
          <p:nvPr/>
        </p:nvSpPr>
        <p:spPr>
          <a:xfrm>
            <a:off x="19878262" y="8503360"/>
            <a:ext cx="4767760" cy="2880000"/>
          </a:xfrm>
          <a:prstGeom prst="diamond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Validation</a:t>
            </a:r>
            <a:endParaRPr lang="ko-KR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7878F9F3-175D-AEF2-AAB2-12E15C625700}"/>
              </a:ext>
            </a:extLst>
          </p:cNvPr>
          <p:cNvSpPr txBox="1"/>
          <p:nvPr/>
        </p:nvSpPr>
        <p:spPr>
          <a:xfrm>
            <a:off x="24967894" y="9589416"/>
            <a:ext cx="29196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Danger (Out)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1721485D-B874-2988-9647-1349682A343E}"/>
              </a:ext>
            </a:extLst>
          </p:cNvPr>
          <p:cNvSpPr txBox="1"/>
          <p:nvPr/>
        </p:nvSpPr>
        <p:spPr>
          <a:xfrm>
            <a:off x="20808062" y="11938452"/>
            <a:ext cx="29196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Safety (In) </a:t>
            </a:r>
          </a:p>
        </p:txBody>
      </p: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E4C94FD0-E78A-D578-38BE-908CA7D0C67B}"/>
              </a:ext>
            </a:extLst>
          </p:cNvPr>
          <p:cNvCxnSpPr>
            <a:cxnSpLocks/>
            <a:stCxn id="79" idx="2"/>
            <a:endCxn id="81" idx="0"/>
          </p:cNvCxnSpPr>
          <p:nvPr/>
        </p:nvCxnSpPr>
        <p:spPr>
          <a:xfrm>
            <a:off x="22262142" y="11383360"/>
            <a:ext cx="5752" cy="55509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288949DD-8341-FADD-8111-04B2730700B5}"/>
              </a:ext>
            </a:extLst>
          </p:cNvPr>
          <p:cNvCxnSpPr>
            <a:cxnSpLocks/>
            <a:stCxn id="79" idx="3"/>
          </p:cNvCxnSpPr>
          <p:nvPr/>
        </p:nvCxnSpPr>
        <p:spPr>
          <a:xfrm flipV="1">
            <a:off x="24646022" y="9943359"/>
            <a:ext cx="321872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A787948C-E774-AF13-0C49-A96D0A24CDD4}"/>
              </a:ext>
            </a:extLst>
          </p:cNvPr>
          <p:cNvSpPr>
            <a:spLocks/>
          </p:cNvSpPr>
          <p:nvPr/>
        </p:nvSpPr>
        <p:spPr>
          <a:xfrm>
            <a:off x="7476724" y="8503360"/>
            <a:ext cx="5760000" cy="28800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Mask R-CNN</a:t>
            </a:r>
          </a:p>
          <a:p>
            <a:pPr algn="ctr"/>
            <a:r>
              <a:rPr lang="en-US" altLang="ko-KR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</a:p>
          <a:p>
            <a:pPr algn="ctr"/>
            <a:r>
              <a:rPr lang="en-US" altLang="ko-KR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CDA</a:t>
            </a:r>
            <a:endParaRPr lang="ko-KR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598A0E8D-3162-A4A0-1E1E-1BBEBA18F63A}"/>
              </a:ext>
            </a:extLst>
          </p:cNvPr>
          <p:cNvSpPr/>
          <p:nvPr/>
        </p:nvSpPr>
        <p:spPr>
          <a:xfrm>
            <a:off x="14873498" y="8503360"/>
            <a:ext cx="3600000" cy="28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464744E2-4980-F9AF-8FF2-DA8BB4B5005C}"/>
              </a:ext>
            </a:extLst>
          </p:cNvPr>
          <p:cNvSpPr/>
          <p:nvPr/>
        </p:nvSpPr>
        <p:spPr>
          <a:xfrm>
            <a:off x="2239950" y="8503360"/>
            <a:ext cx="3600000" cy="28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F4228B32-1E59-C07A-C84D-1260965070B0}"/>
              </a:ext>
            </a:extLst>
          </p:cNvPr>
          <p:cNvCxnSpPr>
            <a:cxnSpLocks/>
            <a:stCxn id="24" idx="3"/>
          </p:cNvCxnSpPr>
          <p:nvPr/>
        </p:nvCxnSpPr>
        <p:spPr>
          <a:xfrm flipV="1">
            <a:off x="5839628" y="9943359"/>
            <a:ext cx="1637096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2DB2E215-39EC-FCA3-1FE5-9F2423D3C96B}"/>
              </a:ext>
            </a:extLst>
          </p:cNvPr>
          <p:cNvCxnSpPr>
            <a:cxnSpLocks/>
            <a:stCxn id="93" idx="3"/>
            <a:endCxn id="21" idx="1"/>
          </p:cNvCxnSpPr>
          <p:nvPr/>
        </p:nvCxnSpPr>
        <p:spPr>
          <a:xfrm>
            <a:off x="13236724" y="9943360"/>
            <a:ext cx="164506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6" name="직선 화살표 연결선 115">
            <a:extLst>
              <a:ext uri="{FF2B5EF4-FFF2-40B4-BE49-F238E27FC236}">
                <a16:creationId xmlns:a16="http://schemas.microsoft.com/office/drawing/2014/main" id="{E5B7B927-4426-79B5-A7DB-879AE9607F1A}"/>
              </a:ext>
            </a:extLst>
          </p:cNvPr>
          <p:cNvCxnSpPr>
            <a:cxnSpLocks/>
            <a:stCxn id="21" idx="3"/>
            <a:endCxn id="79" idx="1"/>
          </p:cNvCxnSpPr>
          <p:nvPr/>
        </p:nvCxnSpPr>
        <p:spPr>
          <a:xfrm>
            <a:off x="18481791" y="9943360"/>
            <a:ext cx="139647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1" name="그림 20">
            <a:extLst>
              <a:ext uri="{FF2B5EF4-FFF2-40B4-BE49-F238E27FC236}">
                <a16:creationId xmlns:a16="http://schemas.microsoft.com/office/drawing/2014/main" id="{37FD2046-B391-8FFD-847B-F8621D16CF9E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81791" y="8503360"/>
            <a:ext cx="3600000" cy="288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24" name="그림 23" descr="도로, 실외, 사람, 거리이(가) 표시된 사진&#10;&#10;자동 생성된 설명">
            <a:extLst>
              <a:ext uri="{FF2B5EF4-FFF2-40B4-BE49-F238E27FC236}">
                <a16:creationId xmlns:a16="http://schemas.microsoft.com/office/drawing/2014/main" id="{4D5A8B97-E4D7-A93A-B0A2-49E698C52DF9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9628" y="8503360"/>
            <a:ext cx="3600000" cy="288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9AD6AD8C-21E2-6851-C39A-0A2469622328}"/>
              </a:ext>
            </a:extLst>
          </p:cNvPr>
          <p:cNvSpPr txBox="1"/>
          <p:nvPr/>
        </p:nvSpPr>
        <p:spPr>
          <a:xfrm>
            <a:off x="2579796" y="11586498"/>
            <a:ext cx="29196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</a:t>
            </a:r>
            <a:r>
              <a:rPr lang="ko-KR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3600">
                <a:latin typeface="Times New Roman" panose="02020603050405020304" pitchFamily="18" charset="0"/>
                <a:cs typeface="Times New Roman" panose="02020603050405020304" pitchFamily="18" charset="0"/>
              </a:rPr>
              <a:t>Images</a:t>
            </a:r>
            <a:endParaRPr lang="en-US" altLang="ko-KR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BDE3CC1-B905-6300-9C55-A1914CB7F92D}"/>
              </a:ext>
            </a:extLst>
          </p:cNvPr>
          <p:cNvSpPr txBox="1"/>
          <p:nvPr/>
        </p:nvSpPr>
        <p:spPr>
          <a:xfrm>
            <a:off x="14881791" y="7015008"/>
            <a:ext cx="288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 Images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8BB7E52-891B-C1B3-3D14-F5FBD52BE973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7534" y="1349714"/>
            <a:ext cx="2160000" cy="2160000"/>
          </a:xfrm>
          <a:prstGeom prst="rect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E1F2F1BA-5131-34D3-88C4-AD05E38B5CBA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4294" y="4514317"/>
            <a:ext cx="2160000" cy="2160000"/>
          </a:xfrm>
          <a:prstGeom prst="rect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5F587D08-8CD5-BE1A-1A7D-2578E0211B5F}"/>
              </a:ext>
            </a:extLst>
          </p:cNvPr>
          <p:cNvSpPr/>
          <p:nvPr/>
        </p:nvSpPr>
        <p:spPr>
          <a:xfrm>
            <a:off x="7800926" y="4493969"/>
            <a:ext cx="4320000" cy="2160000"/>
          </a:xfrm>
          <a:prstGeom prst="rect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Augmentation</a:t>
            </a: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F6D42E01-1363-6B8F-EFFB-32F56ABAA7A4}"/>
              </a:ext>
            </a:extLst>
          </p:cNvPr>
          <p:cNvGrpSpPr/>
          <p:nvPr/>
        </p:nvGrpSpPr>
        <p:grpSpPr>
          <a:xfrm>
            <a:off x="15109487" y="1197244"/>
            <a:ext cx="2305751" cy="2189131"/>
            <a:chOff x="20314542" y="1279451"/>
            <a:chExt cx="3960000" cy="3960000"/>
          </a:xfrm>
        </p:grpSpPr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1C2FFE1D-1C3F-5310-53D6-5538D60D094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055443" y="3037120"/>
              <a:ext cx="2219099" cy="2202331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3B3501E2-C915-50CD-BE89-91BD4897FAB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603229" y="2565791"/>
              <a:ext cx="2219099" cy="2202331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FFA3764B-534A-5AE1-BA05-6F2F606C24B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151015" y="2150310"/>
              <a:ext cx="2219099" cy="2202331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B9EF8917-1E2A-0B77-4823-F4FE4BAB264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783668" y="1721599"/>
              <a:ext cx="2219099" cy="2202331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5EFEBB6C-D416-7944-43C0-B95364C42B7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14542" y="1279451"/>
              <a:ext cx="2219099" cy="2202331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AD7EE84E-8B4B-2A3A-493E-4EC5261B1045}"/>
              </a:ext>
            </a:extLst>
          </p:cNvPr>
          <p:cNvGrpSpPr/>
          <p:nvPr/>
        </p:nvGrpSpPr>
        <p:grpSpPr>
          <a:xfrm>
            <a:off x="15109487" y="4376364"/>
            <a:ext cx="2304921" cy="2358074"/>
            <a:chOff x="20043959" y="7428891"/>
            <a:chExt cx="3958575" cy="4265607"/>
          </a:xfrm>
        </p:grpSpPr>
        <p:pic>
          <p:nvPicPr>
            <p:cNvPr id="45" name="그림 44" descr="화살이(가) 표시된 사진&#10;&#10;자동 생성된 설명">
              <a:extLst>
                <a:ext uri="{FF2B5EF4-FFF2-40B4-BE49-F238E27FC236}">
                  <a16:creationId xmlns:a16="http://schemas.microsoft.com/office/drawing/2014/main" id="{3C9B44CD-6AEE-026A-60A6-660CD4A52C20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799334" y="9491298"/>
              <a:ext cx="2203200" cy="2203200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pic>
          <p:nvPicPr>
            <p:cNvPr id="46" name="그림 45" descr="화살이(가) 표시된 사진&#10;&#10;자동 생성된 설명">
              <a:extLst>
                <a:ext uri="{FF2B5EF4-FFF2-40B4-BE49-F238E27FC236}">
                  <a16:creationId xmlns:a16="http://schemas.microsoft.com/office/drawing/2014/main" id="{452FD4A2-1CC3-6318-C0E7-7BE10E6985C6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64210" y="9065459"/>
              <a:ext cx="2203200" cy="2203200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pic>
          <p:nvPicPr>
            <p:cNvPr id="47" name="그림 46" descr="화살이(가) 표시된 사진&#10;&#10;자동 생성된 설명">
              <a:extLst>
                <a:ext uri="{FF2B5EF4-FFF2-40B4-BE49-F238E27FC236}">
                  <a16:creationId xmlns:a16="http://schemas.microsoft.com/office/drawing/2014/main" id="{92A43861-729E-7968-BDFE-B65038D8DB87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929460" y="8518624"/>
              <a:ext cx="2203200" cy="2203200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pic>
          <p:nvPicPr>
            <p:cNvPr id="49" name="그림 48" descr="화살이(가) 표시된 사진&#10;&#10;자동 생성된 설명">
              <a:extLst>
                <a:ext uri="{FF2B5EF4-FFF2-40B4-BE49-F238E27FC236}">
                  <a16:creationId xmlns:a16="http://schemas.microsoft.com/office/drawing/2014/main" id="{9149D1F7-6043-FBF9-5568-109723DD6DCD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492158" y="8047295"/>
              <a:ext cx="2203200" cy="2203200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pic>
          <p:nvPicPr>
            <p:cNvPr id="51" name="그림 50" descr="텍스트이(가) 표시된 사진&#10;&#10;자동 생성된 설명">
              <a:extLst>
                <a:ext uri="{FF2B5EF4-FFF2-40B4-BE49-F238E27FC236}">
                  <a16:creationId xmlns:a16="http://schemas.microsoft.com/office/drawing/2014/main" id="{BCAE0D73-C4BA-013C-F61C-5230E83E0353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043959" y="7428891"/>
              <a:ext cx="2203200" cy="2203200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</p:grp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F61E67B8-DA44-9C1B-F115-D7EB52BDDBB8}"/>
              </a:ext>
            </a:extLst>
          </p:cNvPr>
          <p:cNvSpPr/>
          <p:nvPr/>
        </p:nvSpPr>
        <p:spPr>
          <a:xfrm>
            <a:off x="7800926" y="1329366"/>
            <a:ext cx="4320000" cy="2160000"/>
          </a:xfrm>
          <a:prstGeom prst="rect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Augmentation</a:t>
            </a:r>
          </a:p>
        </p:txBody>
      </p: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1FA87C2F-DBFB-67AA-FABE-ADFCBB2E4985}"/>
              </a:ext>
            </a:extLst>
          </p:cNvPr>
          <p:cNvCxnSpPr>
            <a:cxnSpLocks/>
            <a:stCxn id="17" idx="3"/>
            <a:endCxn id="31" idx="1"/>
          </p:cNvCxnSpPr>
          <p:nvPr/>
        </p:nvCxnSpPr>
        <p:spPr>
          <a:xfrm flipV="1">
            <a:off x="4444294" y="5573969"/>
            <a:ext cx="3356632" cy="2034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4" name="직선 화살표 연결선 123">
            <a:extLst>
              <a:ext uri="{FF2B5EF4-FFF2-40B4-BE49-F238E27FC236}">
                <a16:creationId xmlns:a16="http://schemas.microsoft.com/office/drawing/2014/main" id="{20940825-FF22-4BA8-BC52-C06680DDDB54}"/>
              </a:ext>
            </a:extLst>
          </p:cNvPr>
          <p:cNvCxnSpPr>
            <a:cxnSpLocks/>
            <a:stCxn id="31" idx="3"/>
          </p:cNvCxnSpPr>
          <p:nvPr/>
        </p:nvCxnSpPr>
        <p:spPr>
          <a:xfrm>
            <a:off x="12120926" y="5573969"/>
            <a:ext cx="258635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9" name="직선 화살표 연결선 128">
            <a:extLst>
              <a:ext uri="{FF2B5EF4-FFF2-40B4-BE49-F238E27FC236}">
                <a16:creationId xmlns:a16="http://schemas.microsoft.com/office/drawing/2014/main" id="{C29E2A03-2AB0-A37E-AB68-4AD18922F12B}"/>
              </a:ext>
            </a:extLst>
          </p:cNvPr>
          <p:cNvCxnSpPr>
            <a:cxnSpLocks/>
            <a:stCxn id="115" idx="3"/>
          </p:cNvCxnSpPr>
          <p:nvPr/>
        </p:nvCxnSpPr>
        <p:spPr>
          <a:xfrm>
            <a:off x="12120926" y="2409366"/>
            <a:ext cx="2586351" cy="53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1" name="연결선: 꺾임 130">
            <a:extLst>
              <a:ext uri="{FF2B5EF4-FFF2-40B4-BE49-F238E27FC236}">
                <a16:creationId xmlns:a16="http://schemas.microsoft.com/office/drawing/2014/main" id="{EDC716D4-EC51-CE89-4B8B-B203617BDE3D}"/>
              </a:ext>
            </a:extLst>
          </p:cNvPr>
          <p:cNvCxnSpPr>
            <a:cxnSpLocks/>
            <a:endCxn id="72" idx="1"/>
          </p:cNvCxnSpPr>
          <p:nvPr/>
        </p:nvCxnSpPr>
        <p:spPr>
          <a:xfrm flipV="1">
            <a:off x="17956806" y="3731810"/>
            <a:ext cx="2869539" cy="1842159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4" name="연결선: 꺾임 133">
            <a:extLst>
              <a:ext uri="{FF2B5EF4-FFF2-40B4-BE49-F238E27FC236}">
                <a16:creationId xmlns:a16="http://schemas.microsoft.com/office/drawing/2014/main" id="{825174B9-2250-E979-C68D-A4BC8F1B6DCF}"/>
              </a:ext>
            </a:extLst>
          </p:cNvPr>
          <p:cNvCxnSpPr>
            <a:cxnSpLocks/>
            <a:endCxn id="72" idx="1"/>
          </p:cNvCxnSpPr>
          <p:nvPr/>
        </p:nvCxnSpPr>
        <p:spPr>
          <a:xfrm>
            <a:off x="17956806" y="2404972"/>
            <a:ext cx="2869539" cy="1326838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4" name="직선 화살표 연결선 143">
            <a:extLst>
              <a:ext uri="{FF2B5EF4-FFF2-40B4-BE49-F238E27FC236}">
                <a16:creationId xmlns:a16="http://schemas.microsoft.com/office/drawing/2014/main" id="{B86B8F03-439D-D837-D726-C05C118B5D88}"/>
              </a:ext>
            </a:extLst>
          </p:cNvPr>
          <p:cNvCxnSpPr>
            <a:cxnSpLocks/>
            <a:stCxn id="72" idx="2"/>
            <a:endCxn id="79" idx="0"/>
          </p:cNvCxnSpPr>
          <p:nvPr/>
        </p:nvCxnSpPr>
        <p:spPr>
          <a:xfrm flipH="1">
            <a:off x="22262142" y="5171810"/>
            <a:ext cx="4203" cy="33315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314534B9-233E-04FE-B3A3-6F7F47099466}"/>
              </a:ext>
            </a:extLst>
          </p:cNvPr>
          <p:cNvCxnSpPr>
            <a:cxnSpLocks/>
            <a:stCxn id="2" idx="3"/>
            <a:endCxn id="115" idx="1"/>
          </p:cNvCxnSpPr>
          <p:nvPr/>
        </p:nvCxnSpPr>
        <p:spPr>
          <a:xfrm flipV="1">
            <a:off x="4447534" y="2409366"/>
            <a:ext cx="3353392" cy="2034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23075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직사각형 54">
            <a:extLst>
              <a:ext uri="{FF2B5EF4-FFF2-40B4-BE49-F238E27FC236}">
                <a16:creationId xmlns:a16="http://schemas.microsoft.com/office/drawing/2014/main" id="{C916762D-73B7-5202-8F45-36F74A82133F}"/>
              </a:ext>
            </a:extLst>
          </p:cNvPr>
          <p:cNvSpPr>
            <a:spLocks/>
          </p:cNvSpPr>
          <p:nvPr/>
        </p:nvSpPr>
        <p:spPr>
          <a:xfrm>
            <a:off x="18473498" y="1171818"/>
            <a:ext cx="7557719" cy="5617394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30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0B97D00-6B1C-27D5-B15B-7CE43AA4757D}"/>
              </a:ext>
            </a:extLst>
          </p:cNvPr>
          <p:cNvSpPr>
            <a:spLocks/>
          </p:cNvSpPr>
          <p:nvPr/>
        </p:nvSpPr>
        <p:spPr>
          <a:xfrm>
            <a:off x="2245965" y="1641924"/>
            <a:ext cx="2880000" cy="43200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31B14CB-4230-3E01-2EDA-A432C61941EC}"/>
              </a:ext>
            </a:extLst>
          </p:cNvPr>
          <p:cNvSpPr/>
          <p:nvPr/>
        </p:nvSpPr>
        <p:spPr>
          <a:xfrm>
            <a:off x="2605965" y="2110064"/>
            <a:ext cx="216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1F138F1-522D-9AD6-3D75-1470849A80A2}"/>
              </a:ext>
            </a:extLst>
          </p:cNvPr>
          <p:cNvSpPr/>
          <p:nvPr/>
        </p:nvSpPr>
        <p:spPr>
          <a:xfrm>
            <a:off x="2605965" y="4035994"/>
            <a:ext cx="216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26091429-F197-BE45-1DBF-C84050468716}"/>
              </a:ext>
            </a:extLst>
          </p:cNvPr>
          <p:cNvSpPr>
            <a:spLocks/>
          </p:cNvSpPr>
          <p:nvPr/>
        </p:nvSpPr>
        <p:spPr>
          <a:xfrm>
            <a:off x="22798204" y="2291810"/>
            <a:ext cx="2880000" cy="28800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</a:t>
            </a:r>
          </a:p>
          <a:p>
            <a:pPr algn="ctr"/>
            <a:r>
              <a:rPr lang="en-US" altLang="ko-KR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CNN</a:t>
            </a:r>
            <a:endParaRPr lang="ko-KR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9" name="다이아몬드 78">
            <a:extLst>
              <a:ext uri="{FF2B5EF4-FFF2-40B4-BE49-F238E27FC236}">
                <a16:creationId xmlns:a16="http://schemas.microsoft.com/office/drawing/2014/main" id="{2AED3743-910D-3A30-F80F-A9B31F0A1B71}"/>
              </a:ext>
            </a:extLst>
          </p:cNvPr>
          <p:cNvSpPr/>
          <p:nvPr/>
        </p:nvSpPr>
        <p:spPr>
          <a:xfrm>
            <a:off x="19878262" y="8503360"/>
            <a:ext cx="4767760" cy="2880000"/>
          </a:xfrm>
          <a:prstGeom prst="diamond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Validation</a:t>
            </a:r>
            <a:endParaRPr lang="ko-KR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7878F9F3-175D-AEF2-AAB2-12E15C625700}"/>
              </a:ext>
            </a:extLst>
          </p:cNvPr>
          <p:cNvSpPr txBox="1"/>
          <p:nvPr/>
        </p:nvSpPr>
        <p:spPr>
          <a:xfrm>
            <a:off x="24967894" y="9589416"/>
            <a:ext cx="29196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Danger (Out)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1721485D-B874-2988-9647-1349682A343E}"/>
              </a:ext>
            </a:extLst>
          </p:cNvPr>
          <p:cNvSpPr txBox="1"/>
          <p:nvPr/>
        </p:nvSpPr>
        <p:spPr>
          <a:xfrm>
            <a:off x="20808062" y="11938452"/>
            <a:ext cx="29196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Safety (In) </a:t>
            </a:r>
          </a:p>
        </p:txBody>
      </p: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E4C94FD0-E78A-D578-38BE-908CA7D0C67B}"/>
              </a:ext>
            </a:extLst>
          </p:cNvPr>
          <p:cNvCxnSpPr>
            <a:cxnSpLocks/>
            <a:stCxn id="79" idx="2"/>
            <a:endCxn id="81" idx="0"/>
          </p:cNvCxnSpPr>
          <p:nvPr/>
        </p:nvCxnSpPr>
        <p:spPr>
          <a:xfrm>
            <a:off x="22262142" y="11383360"/>
            <a:ext cx="5752" cy="55509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288949DD-8341-FADD-8111-04B2730700B5}"/>
              </a:ext>
            </a:extLst>
          </p:cNvPr>
          <p:cNvCxnSpPr>
            <a:cxnSpLocks/>
            <a:stCxn id="79" idx="3"/>
          </p:cNvCxnSpPr>
          <p:nvPr/>
        </p:nvCxnSpPr>
        <p:spPr>
          <a:xfrm flipV="1">
            <a:off x="24646022" y="9943359"/>
            <a:ext cx="321872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A787948C-E774-AF13-0C49-A96D0A24CDD4}"/>
              </a:ext>
            </a:extLst>
          </p:cNvPr>
          <p:cNvSpPr>
            <a:spLocks/>
          </p:cNvSpPr>
          <p:nvPr/>
        </p:nvSpPr>
        <p:spPr>
          <a:xfrm>
            <a:off x="7476724" y="8503360"/>
            <a:ext cx="5760000" cy="28800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Mask R-CNN</a:t>
            </a:r>
          </a:p>
          <a:p>
            <a:pPr algn="ctr"/>
            <a:r>
              <a:rPr lang="en-US" altLang="ko-KR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</a:p>
          <a:p>
            <a:pPr algn="ctr"/>
            <a:r>
              <a:rPr lang="en-US" altLang="ko-KR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CDA</a:t>
            </a:r>
            <a:endParaRPr lang="ko-KR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598A0E8D-3162-A4A0-1E1E-1BBEBA18F63A}"/>
              </a:ext>
            </a:extLst>
          </p:cNvPr>
          <p:cNvSpPr/>
          <p:nvPr/>
        </p:nvSpPr>
        <p:spPr>
          <a:xfrm>
            <a:off x="14873498" y="8503360"/>
            <a:ext cx="3600000" cy="28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464744E2-4980-F9AF-8FF2-DA8BB4B5005C}"/>
              </a:ext>
            </a:extLst>
          </p:cNvPr>
          <p:cNvSpPr/>
          <p:nvPr/>
        </p:nvSpPr>
        <p:spPr>
          <a:xfrm>
            <a:off x="2239950" y="8503360"/>
            <a:ext cx="3600000" cy="28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F4228B32-1E59-C07A-C84D-1260965070B0}"/>
              </a:ext>
            </a:extLst>
          </p:cNvPr>
          <p:cNvCxnSpPr>
            <a:cxnSpLocks/>
            <a:stCxn id="24" idx="3"/>
          </p:cNvCxnSpPr>
          <p:nvPr/>
        </p:nvCxnSpPr>
        <p:spPr>
          <a:xfrm flipV="1">
            <a:off x="5839628" y="9943359"/>
            <a:ext cx="1637096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2DB2E215-39EC-FCA3-1FE5-9F2423D3C96B}"/>
              </a:ext>
            </a:extLst>
          </p:cNvPr>
          <p:cNvCxnSpPr>
            <a:cxnSpLocks/>
            <a:stCxn id="93" idx="3"/>
            <a:endCxn id="21" idx="1"/>
          </p:cNvCxnSpPr>
          <p:nvPr/>
        </p:nvCxnSpPr>
        <p:spPr>
          <a:xfrm>
            <a:off x="13236724" y="9943360"/>
            <a:ext cx="164506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6" name="직선 화살표 연결선 115">
            <a:extLst>
              <a:ext uri="{FF2B5EF4-FFF2-40B4-BE49-F238E27FC236}">
                <a16:creationId xmlns:a16="http://schemas.microsoft.com/office/drawing/2014/main" id="{E5B7B927-4426-79B5-A7DB-879AE9607F1A}"/>
              </a:ext>
            </a:extLst>
          </p:cNvPr>
          <p:cNvCxnSpPr>
            <a:cxnSpLocks/>
            <a:stCxn id="21" idx="3"/>
            <a:endCxn id="79" idx="1"/>
          </p:cNvCxnSpPr>
          <p:nvPr/>
        </p:nvCxnSpPr>
        <p:spPr>
          <a:xfrm>
            <a:off x="18481791" y="9943360"/>
            <a:ext cx="139647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7" name="그림 26" descr="나무, 실외, 도로, 대지이(가) 표시된 사진&#10;&#10;자동 생성된 설명">
            <a:extLst>
              <a:ext uri="{FF2B5EF4-FFF2-40B4-BE49-F238E27FC236}">
                <a16:creationId xmlns:a16="http://schemas.microsoft.com/office/drawing/2014/main" id="{1B75C8BA-EDFD-EBFA-99FF-142E275D9F4D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5965" y="4033748"/>
            <a:ext cx="2160000" cy="1440000"/>
          </a:xfrm>
          <a:prstGeom prst="rect">
            <a:avLst/>
          </a:prstGeom>
        </p:spPr>
      </p:pic>
      <p:pic>
        <p:nvPicPr>
          <p:cNvPr id="29" name="그림 28" descr="도로, 실외, 나무, 하늘이(가) 표시된 사진&#10;&#10;자동 생성된 설명">
            <a:extLst>
              <a:ext uri="{FF2B5EF4-FFF2-40B4-BE49-F238E27FC236}">
                <a16:creationId xmlns:a16="http://schemas.microsoft.com/office/drawing/2014/main" id="{2B38630A-CB2C-B6A0-3B0E-2585B625E328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237" y="2107818"/>
            <a:ext cx="2160000" cy="1440000"/>
          </a:xfrm>
          <a:prstGeom prst="rect">
            <a:avLst/>
          </a:prstGeom>
        </p:spPr>
      </p:pic>
      <p:grpSp>
        <p:nvGrpSpPr>
          <p:cNvPr id="43" name="그룹 42">
            <a:extLst>
              <a:ext uri="{FF2B5EF4-FFF2-40B4-BE49-F238E27FC236}">
                <a16:creationId xmlns:a16="http://schemas.microsoft.com/office/drawing/2014/main" id="{A04E3E96-B576-3678-F911-F3871DFF4F30}"/>
              </a:ext>
            </a:extLst>
          </p:cNvPr>
          <p:cNvGrpSpPr/>
          <p:nvPr/>
        </p:nvGrpSpPr>
        <p:grpSpPr>
          <a:xfrm>
            <a:off x="7553121" y="1244007"/>
            <a:ext cx="8640000" cy="2376000"/>
            <a:chOff x="7558193" y="1641924"/>
            <a:chExt cx="8640000" cy="237600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E3FB87B9-9863-0500-92F0-55E54C4E9F23}"/>
                </a:ext>
              </a:extLst>
            </p:cNvPr>
            <p:cNvSpPr>
              <a:spLocks/>
            </p:cNvSpPr>
            <p:nvPr/>
          </p:nvSpPr>
          <p:spPr>
            <a:xfrm>
              <a:off x="7558193" y="1641924"/>
              <a:ext cx="8640000" cy="2376000"/>
            </a:xfrm>
            <a:prstGeom prst="rect">
              <a:avLst/>
            </a:prstGeom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FC875818-8EEB-F053-C7DE-C8B0645782A4}"/>
                </a:ext>
              </a:extLst>
            </p:cNvPr>
            <p:cNvSpPr>
              <a:spLocks/>
            </p:cNvSpPr>
            <p:nvPr/>
          </p:nvSpPr>
          <p:spPr>
            <a:xfrm>
              <a:off x="8009556" y="2107818"/>
              <a:ext cx="3960000" cy="1440000"/>
            </a:xfrm>
            <a:prstGeom prst="rect">
              <a:avLst/>
            </a:prstGeom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4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Mask R-CNN</a:t>
              </a:r>
              <a:endParaRPr lang="ko-KR" altLang="en-US" sz="4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2" name="직선 화살표 연결선 21">
              <a:extLst>
                <a:ext uri="{FF2B5EF4-FFF2-40B4-BE49-F238E27FC236}">
                  <a16:creationId xmlns:a16="http://schemas.microsoft.com/office/drawing/2014/main" id="{B5F6E66E-44AD-F5E2-E9D3-EBAA8A1ED257}"/>
                </a:ext>
              </a:extLst>
            </p:cNvPr>
            <p:cNvCxnSpPr>
              <a:cxnSpLocks/>
              <a:stCxn id="9" idx="3"/>
              <a:endCxn id="56" idx="1"/>
            </p:cNvCxnSpPr>
            <p:nvPr/>
          </p:nvCxnSpPr>
          <p:spPr>
            <a:xfrm>
              <a:off x="11969556" y="2827818"/>
              <a:ext cx="1659613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pic>
          <p:nvPicPr>
            <p:cNvPr id="56" name="그림 55">
              <a:extLst>
                <a:ext uri="{FF2B5EF4-FFF2-40B4-BE49-F238E27FC236}">
                  <a16:creationId xmlns:a16="http://schemas.microsoft.com/office/drawing/2014/main" id="{31C584AB-62A3-D766-4955-A2E7D55F2A54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629169" y="2107818"/>
              <a:ext cx="2160000" cy="1440000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62A32A06-E398-CEA7-FC21-8C38395E83B4}"/>
              </a:ext>
            </a:extLst>
          </p:cNvPr>
          <p:cNvGrpSpPr/>
          <p:nvPr/>
        </p:nvGrpSpPr>
        <p:grpSpPr>
          <a:xfrm>
            <a:off x="7553121" y="4413214"/>
            <a:ext cx="8640000" cy="2376000"/>
            <a:chOff x="7553121" y="4285748"/>
            <a:chExt cx="8640000" cy="2376000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AC2F8945-94FF-E717-17CA-1DAC8C3F2480}"/>
                </a:ext>
              </a:extLst>
            </p:cNvPr>
            <p:cNvSpPr>
              <a:spLocks/>
            </p:cNvSpPr>
            <p:nvPr/>
          </p:nvSpPr>
          <p:spPr>
            <a:xfrm>
              <a:off x="7553121" y="4285748"/>
              <a:ext cx="8640000" cy="2376000"/>
            </a:xfrm>
            <a:prstGeom prst="rect">
              <a:avLst/>
            </a:prstGeom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0B5A022B-99ED-4543-DE7A-8BC7146FFAEC}"/>
                </a:ext>
              </a:extLst>
            </p:cNvPr>
            <p:cNvSpPr>
              <a:spLocks/>
            </p:cNvSpPr>
            <p:nvPr/>
          </p:nvSpPr>
          <p:spPr>
            <a:xfrm>
              <a:off x="8009556" y="4776063"/>
              <a:ext cx="3960000" cy="1440000"/>
            </a:xfrm>
            <a:prstGeom prst="rect">
              <a:avLst/>
            </a:prstGeom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4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CDA</a:t>
              </a:r>
              <a:endParaRPr lang="ko-KR" altLang="en-US" sz="4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732029F9-D95A-463F-20F0-AF0067FD0D6A}"/>
                </a:ext>
              </a:extLst>
            </p:cNvPr>
            <p:cNvCxnSpPr>
              <a:cxnSpLocks/>
              <a:stCxn id="10" idx="3"/>
              <a:endCxn id="99" idx="1"/>
            </p:cNvCxnSpPr>
            <p:nvPr/>
          </p:nvCxnSpPr>
          <p:spPr>
            <a:xfrm>
              <a:off x="11969556" y="5496063"/>
              <a:ext cx="1659613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pic>
          <p:nvPicPr>
            <p:cNvPr id="99" name="그림 98" descr="텍스트, 실루엣, 명함이(가) 표시된 사진&#10;&#10;자동 생성된 설명">
              <a:extLst>
                <a:ext uri="{FF2B5EF4-FFF2-40B4-BE49-F238E27FC236}">
                  <a16:creationId xmlns:a16="http://schemas.microsoft.com/office/drawing/2014/main" id="{049869E5-2F7A-E9D1-E451-7F5E68D0C978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629169" y="4776063"/>
              <a:ext cx="2160000" cy="1440000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</p:grpSp>
      <p:pic>
        <p:nvPicPr>
          <p:cNvPr id="106" name="그림 105">
            <a:extLst>
              <a:ext uri="{FF2B5EF4-FFF2-40B4-BE49-F238E27FC236}">
                <a16:creationId xmlns:a16="http://schemas.microsoft.com/office/drawing/2014/main" id="{3147A070-70C8-DFAF-6515-9E56FF9747B6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77450" y="4033748"/>
            <a:ext cx="2520000" cy="168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3" name="그림 2" descr="화살이(가) 표시된 사진&#10;&#10;자동 생성된 설명">
            <a:extLst>
              <a:ext uri="{FF2B5EF4-FFF2-40B4-BE49-F238E27FC236}">
                <a16:creationId xmlns:a16="http://schemas.microsoft.com/office/drawing/2014/main" id="{2C60F983-1AC3-4DF8-30D8-CA5D183CACA6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81355" y="2107818"/>
            <a:ext cx="2520000" cy="168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37FD2046-B391-8FFD-847B-F8621D16CF9E}"/>
              </a:ext>
            </a:extLst>
          </p:cNvPr>
          <p:cNvPicPr preferRelativeResize="0">
            <a:picLocks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81791" y="8503360"/>
            <a:ext cx="3600000" cy="288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24" name="그림 23" descr="도로, 실외, 사람, 거리이(가) 표시된 사진&#10;&#10;자동 생성된 설명">
            <a:extLst>
              <a:ext uri="{FF2B5EF4-FFF2-40B4-BE49-F238E27FC236}">
                <a16:creationId xmlns:a16="http://schemas.microsoft.com/office/drawing/2014/main" id="{4D5A8B97-E4D7-A93A-B0A2-49E698C52DF9}"/>
              </a:ext>
            </a:extLst>
          </p:cNvPr>
          <p:cNvPicPr preferRelativeResize="0">
            <a:picLocks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9628" y="8503360"/>
            <a:ext cx="3600000" cy="288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9AD6AD8C-21E2-6851-C39A-0A2469622328}"/>
              </a:ext>
            </a:extLst>
          </p:cNvPr>
          <p:cNvSpPr txBox="1"/>
          <p:nvPr/>
        </p:nvSpPr>
        <p:spPr>
          <a:xfrm>
            <a:off x="2460423" y="11615286"/>
            <a:ext cx="29196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 Images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BDE3CC1-B905-6300-9C55-A1914CB7F92D}"/>
              </a:ext>
            </a:extLst>
          </p:cNvPr>
          <p:cNvSpPr txBox="1"/>
          <p:nvPr/>
        </p:nvSpPr>
        <p:spPr>
          <a:xfrm>
            <a:off x="18727386" y="5857844"/>
            <a:ext cx="27669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 Images</a:t>
            </a:r>
          </a:p>
        </p:txBody>
      </p:sp>
      <p:cxnSp>
        <p:nvCxnSpPr>
          <p:cNvPr id="48" name="연결선: 꺾임 47">
            <a:extLst>
              <a:ext uri="{FF2B5EF4-FFF2-40B4-BE49-F238E27FC236}">
                <a16:creationId xmlns:a16="http://schemas.microsoft.com/office/drawing/2014/main" id="{7BB8F522-B868-C8F4-6A0D-D07CC804C347}"/>
              </a:ext>
            </a:extLst>
          </p:cNvPr>
          <p:cNvCxnSpPr>
            <a:stCxn id="5" idx="3"/>
            <a:endCxn id="33" idx="1"/>
          </p:cNvCxnSpPr>
          <p:nvPr/>
        </p:nvCxnSpPr>
        <p:spPr>
          <a:xfrm>
            <a:off x="5125965" y="3801924"/>
            <a:ext cx="2427156" cy="1799290"/>
          </a:xfrm>
          <a:prstGeom prst="bentConnector3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0" name="연결선: 꺾임 49">
            <a:extLst>
              <a:ext uri="{FF2B5EF4-FFF2-40B4-BE49-F238E27FC236}">
                <a16:creationId xmlns:a16="http://schemas.microsoft.com/office/drawing/2014/main" id="{8857EE37-9E5A-2FA6-12C1-748CBB03864F}"/>
              </a:ext>
            </a:extLst>
          </p:cNvPr>
          <p:cNvCxnSpPr>
            <a:cxnSpLocks/>
            <a:stCxn id="5" idx="3"/>
            <a:endCxn id="8" idx="1"/>
          </p:cNvCxnSpPr>
          <p:nvPr/>
        </p:nvCxnSpPr>
        <p:spPr>
          <a:xfrm flipV="1">
            <a:off x="5125965" y="2432007"/>
            <a:ext cx="2427156" cy="1369917"/>
          </a:xfrm>
          <a:prstGeom prst="bentConnector3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2" name="연결선: 꺾임 61">
            <a:extLst>
              <a:ext uri="{FF2B5EF4-FFF2-40B4-BE49-F238E27FC236}">
                <a16:creationId xmlns:a16="http://schemas.microsoft.com/office/drawing/2014/main" id="{819739D4-E393-4485-9769-83708ED2254D}"/>
              </a:ext>
            </a:extLst>
          </p:cNvPr>
          <p:cNvCxnSpPr>
            <a:cxnSpLocks/>
            <a:stCxn id="8" idx="3"/>
            <a:endCxn id="55" idx="1"/>
          </p:cNvCxnSpPr>
          <p:nvPr/>
        </p:nvCxnSpPr>
        <p:spPr>
          <a:xfrm>
            <a:off x="16193121" y="2432007"/>
            <a:ext cx="2280377" cy="1548508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8" name="연결선: 꺾임 67">
            <a:extLst>
              <a:ext uri="{FF2B5EF4-FFF2-40B4-BE49-F238E27FC236}">
                <a16:creationId xmlns:a16="http://schemas.microsoft.com/office/drawing/2014/main" id="{63F66D92-808B-B42E-50BD-89AAB05939FC}"/>
              </a:ext>
            </a:extLst>
          </p:cNvPr>
          <p:cNvCxnSpPr>
            <a:cxnSpLocks/>
            <a:stCxn id="33" idx="3"/>
            <a:endCxn id="55" idx="1"/>
          </p:cNvCxnSpPr>
          <p:nvPr/>
        </p:nvCxnSpPr>
        <p:spPr>
          <a:xfrm flipV="1">
            <a:off x="16193121" y="3980515"/>
            <a:ext cx="2280377" cy="1620699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5" name="연결선: 꺾임 74">
            <a:extLst>
              <a:ext uri="{FF2B5EF4-FFF2-40B4-BE49-F238E27FC236}">
                <a16:creationId xmlns:a16="http://schemas.microsoft.com/office/drawing/2014/main" id="{5354A284-158A-C2F5-412A-442EB63A4474}"/>
              </a:ext>
            </a:extLst>
          </p:cNvPr>
          <p:cNvCxnSpPr>
            <a:cxnSpLocks/>
            <a:stCxn id="106" idx="3"/>
            <a:endCxn id="72" idx="1"/>
          </p:cNvCxnSpPr>
          <p:nvPr/>
        </p:nvCxnSpPr>
        <p:spPr>
          <a:xfrm flipV="1">
            <a:off x="21397450" y="3731810"/>
            <a:ext cx="1400754" cy="1141938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8" name="연결선: 꺾임 77">
            <a:extLst>
              <a:ext uri="{FF2B5EF4-FFF2-40B4-BE49-F238E27FC236}">
                <a16:creationId xmlns:a16="http://schemas.microsoft.com/office/drawing/2014/main" id="{91136DBB-8FF4-585E-40F2-C321B8C3AB3C}"/>
              </a:ext>
            </a:extLst>
          </p:cNvPr>
          <p:cNvCxnSpPr>
            <a:cxnSpLocks/>
            <a:stCxn id="3" idx="3"/>
            <a:endCxn id="72" idx="1"/>
          </p:cNvCxnSpPr>
          <p:nvPr/>
        </p:nvCxnSpPr>
        <p:spPr>
          <a:xfrm>
            <a:off x="21401355" y="2947818"/>
            <a:ext cx="1396849" cy="783992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FEEBEA65-4E23-A98C-26DD-1375FE0DBFBA}"/>
              </a:ext>
            </a:extLst>
          </p:cNvPr>
          <p:cNvCxnSpPr>
            <a:cxnSpLocks/>
            <a:stCxn id="55" idx="2"/>
            <a:endCxn id="79" idx="0"/>
          </p:cNvCxnSpPr>
          <p:nvPr/>
        </p:nvCxnSpPr>
        <p:spPr>
          <a:xfrm>
            <a:off x="22252358" y="6789212"/>
            <a:ext cx="9784" cy="171414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38" name="TextBox 137">
            <a:extLst>
              <a:ext uri="{FF2B5EF4-FFF2-40B4-BE49-F238E27FC236}">
                <a16:creationId xmlns:a16="http://schemas.microsoft.com/office/drawing/2014/main" id="{5FD0EAA3-9B01-E1FC-C6E1-745188AE536F}"/>
              </a:ext>
            </a:extLst>
          </p:cNvPr>
          <p:cNvSpPr txBox="1"/>
          <p:nvPr/>
        </p:nvSpPr>
        <p:spPr>
          <a:xfrm>
            <a:off x="1809439" y="6122442"/>
            <a:ext cx="35706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Original Images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6CA11E3-1571-EEAB-73C7-B59AFEA9DE19}"/>
              </a:ext>
            </a:extLst>
          </p:cNvPr>
          <p:cNvSpPr>
            <a:spLocks/>
          </p:cNvSpPr>
          <p:nvPr/>
        </p:nvSpPr>
        <p:spPr>
          <a:xfrm>
            <a:off x="6982351" y="773925"/>
            <a:ext cx="1824765" cy="799281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Stage 1</a:t>
            </a:r>
            <a:endParaRPr lang="ko-KR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534FCA5-48E5-E021-782F-AE4FCAA523CA}"/>
              </a:ext>
            </a:extLst>
          </p:cNvPr>
          <p:cNvSpPr>
            <a:spLocks/>
          </p:cNvSpPr>
          <p:nvPr/>
        </p:nvSpPr>
        <p:spPr>
          <a:xfrm>
            <a:off x="6982351" y="3939984"/>
            <a:ext cx="1824765" cy="799281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Stage 2</a:t>
            </a:r>
            <a:endParaRPr lang="ko-KR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7213C54-2100-3D98-70F2-60E99AE7C8B5}"/>
              </a:ext>
            </a:extLst>
          </p:cNvPr>
          <p:cNvSpPr>
            <a:spLocks/>
          </p:cNvSpPr>
          <p:nvPr/>
        </p:nvSpPr>
        <p:spPr>
          <a:xfrm>
            <a:off x="17963489" y="796291"/>
            <a:ext cx="1824765" cy="799281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Stage 3</a:t>
            </a:r>
            <a:endParaRPr lang="ko-KR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41520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직사각형 72">
            <a:extLst>
              <a:ext uri="{FF2B5EF4-FFF2-40B4-BE49-F238E27FC236}">
                <a16:creationId xmlns:a16="http://schemas.microsoft.com/office/drawing/2014/main" id="{A695F2A9-36CE-514A-659E-C1C1C589EC13}"/>
              </a:ext>
            </a:extLst>
          </p:cNvPr>
          <p:cNvSpPr>
            <a:spLocks/>
          </p:cNvSpPr>
          <p:nvPr/>
        </p:nvSpPr>
        <p:spPr>
          <a:xfrm>
            <a:off x="19358951" y="6193209"/>
            <a:ext cx="3960000" cy="418254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2D9B2AE9-1DD3-5433-31B1-B0FF5A79719A}"/>
              </a:ext>
            </a:extLst>
          </p:cNvPr>
          <p:cNvSpPr>
            <a:spLocks/>
          </p:cNvSpPr>
          <p:nvPr/>
        </p:nvSpPr>
        <p:spPr>
          <a:xfrm>
            <a:off x="7558193" y="6199506"/>
            <a:ext cx="10800000" cy="418254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F93A94F-9C13-CFD2-779D-CF6DA554FAA7}"/>
              </a:ext>
            </a:extLst>
          </p:cNvPr>
          <p:cNvSpPr>
            <a:spLocks/>
          </p:cNvSpPr>
          <p:nvPr/>
        </p:nvSpPr>
        <p:spPr>
          <a:xfrm>
            <a:off x="7558193" y="1641923"/>
            <a:ext cx="10800000" cy="4239331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30D06A2-28A3-40C5-F4A9-DD0B8E5E11CD}"/>
              </a:ext>
            </a:extLst>
          </p:cNvPr>
          <p:cNvSpPr>
            <a:spLocks/>
          </p:cNvSpPr>
          <p:nvPr/>
        </p:nvSpPr>
        <p:spPr>
          <a:xfrm>
            <a:off x="7926724" y="2119770"/>
            <a:ext cx="2880000" cy="1459552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000" dirty="0"/>
              <a:t>Mask R-CNN</a:t>
            </a:r>
            <a:endParaRPr lang="ko-KR" altLang="en-US" sz="20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61D0006-12D1-604B-3BAB-F1222AA4C387}"/>
              </a:ext>
            </a:extLst>
          </p:cNvPr>
          <p:cNvSpPr>
            <a:spLocks/>
          </p:cNvSpPr>
          <p:nvPr/>
        </p:nvSpPr>
        <p:spPr>
          <a:xfrm>
            <a:off x="7926724" y="4047946"/>
            <a:ext cx="2880000" cy="1459552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Crosswalk Detection Algorithm</a:t>
            </a:r>
            <a:endParaRPr lang="ko-KR" altLang="en-US" dirty="0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F4143A1-834B-DE0C-95EE-49EF649BA0FF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>
            <a:off x="6262449" y="3761589"/>
            <a:ext cx="129574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04CCAEB7-CC55-867B-74B6-72D149AEE3BD}"/>
              </a:ext>
            </a:extLst>
          </p:cNvPr>
          <p:cNvCxnSpPr>
            <a:cxnSpLocks/>
            <a:stCxn id="7" idx="3"/>
            <a:endCxn id="3" idx="1"/>
          </p:cNvCxnSpPr>
          <p:nvPr/>
        </p:nvCxnSpPr>
        <p:spPr>
          <a:xfrm>
            <a:off x="10806724" y="4777722"/>
            <a:ext cx="163137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485B1239-8D60-F3CD-6688-8C893426DE62}"/>
              </a:ext>
            </a:extLst>
          </p:cNvPr>
          <p:cNvCxnSpPr>
            <a:cxnSpLocks/>
            <a:stCxn id="6" idx="3"/>
            <a:endCxn id="9" idx="1"/>
          </p:cNvCxnSpPr>
          <p:nvPr/>
        </p:nvCxnSpPr>
        <p:spPr>
          <a:xfrm>
            <a:off x="10806724" y="2849546"/>
            <a:ext cx="161573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3" name="순서도: 논리합 12">
            <a:extLst>
              <a:ext uri="{FF2B5EF4-FFF2-40B4-BE49-F238E27FC236}">
                <a16:creationId xmlns:a16="http://schemas.microsoft.com/office/drawing/2014/main" id="{925F7C21-54EE-31F8-8548-1B9396DA1C43}"/>
              </a:ext>
            </a:extLst>
          </p:cNvPr>
          <p:cNvSpPr/>
          <p:nvPr/>
        </p:nvSpPr>
        <p:spPr>
          <a:xfrm>
            <a:off x="16474686" y="3273876"/>
            <a:ext cx="1080000" cy="1094664"/>
          </a:xfrm>
          <a:prstGeom prst="flowChartOr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36836E16-0619-247F-06C0-8841C39082B8}"/>
              </a:ext>
            </a:extLst>
          </p:cNvPr>
          <p:cNvCxnSpPr>
            <a:cxnSpLocks/>
            <a:stCxn id="9" idx="3"/>
            <a:endCxn id="13" idx="0"/>
          </p:cNvCxnSpPr>
          <p:nvPr/>
        </p:nvCxnSpPr>
        <p:spPr>
          <a:xfrm>
            <a:off x="14582458" y="2849546"/>
            <a:ext cx="2432228" cy="424330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id="{890FBD88-72B9-9CAF-00DA-C12205C1FDEB}"/>
              </a:ext>
            </a:extLst>
          </p:cNvPr>
          <p:cNvCxnSpPr>
            <a:cxnSpLocks/>
            <a:stCxn id="3" idx="3"/>
            <a:endCxn id="13" idx="4"/>
          </p:cNvCxnSpPr>
          <p:nvPr/>
        </p:nvCxnSpPr>
        <p:spPr>
          <a:xfrm flipV="1">
            <a:off x="14598097" y="4368540"/>
            <a:ext cx="2416589" cy="409182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EAE9C2A-DB99-69B9-0AF5-FB81D973D3C5}"/>
              </a:ext>
            </a:extLst>
          </p:cNvPr>
          <p:cNvSpPr>
            <a:spLocks/>
          </p:cNvSpPr>
          <p:nvPr/>
        </p:nvSpPr>
        <p:spPr>
          <a:xfrm>
            <a:off x="26048253" y="1641924"/>
            <a:ext cx="2880000" cy="86400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3000" dirty="0"/>
              <a:t>Training</a:t>
            </a:r>
          </a:p>
          <a:p>
            <a:pPr algn="ctr"/>
            <a:r>
              <a:rPr lang="en-US" altLang="ko-KR" sz="3000" dirty="0"/>
              <a:t>CNN</a:t>
            </a:r>
            <a:endParaRPr lang="ko-KR" altLang="en-US" sz="3000" dirty="0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F6639C68-7DF8-8088-AA4B-A6BFCCC321FB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18951" y="6669243"/>
            <a:ext cx="3240000" cy="216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52" name="직사각형 51">
            <a:extLst>
              <a:ext uri="{FF2B5EF4-FFF2-40B4-BE49-F238E27FC236}">
                <a16:creationId xmlns:a16="http://schemas.microsoft.com/office/drawing/2014/main" id="{A5AF3399-AC89-E631-5B80-471BFD19B60A}"/>
              </a:ext>
            </a:extLst>
          </p:cNvPr>
          <p:cNvSpPr>
            <a:spLocks/>
          </p:cNvSpPr>
          <p:nvPr/>
        </p:nvSpPr>
        <p:spPr>
          <a:xfrm>
            <a:off x="7926724" y="6671489"/>
            <a:ext cx="2880000" cy="14400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000" dirty="0"/>
              <a:t>Mask R-CNN</a:t>
            </a:r>
            <a:endParaRPr lang="ko-KR" altLang="en-US" sz="2000" dirty="0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FD902D46-DA32-487B-CB99-B85B9C7E675F}"/>
              </a:ext>
            </a:extLst>
          </p:cNvPr>
          <p:cNvSpPr>
            <a:spLocks/>
          </p:cNvSpPr>
          <p:nvPr/>
        </p:nvSpPr>
        <p:spPr>
          <a:xfrm>
            <a:off x="7926724" y="8597419"/>
            <a:ext cx="2880000" cy="14400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Crosswalk Detection Algorithm</a:t>
            </a:r>
            <a:endParaRPr lang="ko-KR" altLang="en-US" dirty="0"/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96E32F23-5588-513C-A52E-A2AA5186C2A6}"/>
              </a:ext>
            </a:extLst>
          </p:cNvPr>
          <p:cNvCxnSpPr>
            <a:cxnSpLocks/>
            <a:stCxn id="53" idx="3"/>
            <a:endCxn id="60" idx="1"/>
          </p:cNvCxnSpPr>
          <p:nvPr/>
        </p:nvCxnSpPr>
        <p:spPr>
          <a:xfrm flipV="1">
            <a:off x="10806724" y="9315173"/>
            <a:ext cx="1615734" cy="224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E597B86B-0221-B5A8-4279-2E23D0DBAEA8}"/>
              </a:ext>
            </a:extLst>
          </p:cNvPr>
          <p:cNvCxnSpPr>
            <a:cxnSpLocks/>
            <a:stCxn id="52" idx="3"/>
            <a:endCxn id="59" idx="1"/>
          </p:cNvCxnSpPr>
          <p:nvPr/>
        </p:nvCxnSpPr>
        <p:spPr>
          <a:xfrm flipV="1">
            <a:off x="10806724" y="7389243"/>
            <a:ext cx="1615734" cy="224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6" name="순서도: 논리합 55">
            <a:extLst>
              <a:ext uri="{FF2B5EF4-FFF2-40B4-BE49-F238E27FC236}">
                <a16:creationId xmlns:a16="http://schemas.microsoft.com/office/drawing/2014/main" id="{6C2F5BF7-AF21-CD1E-1A21-34D7DA6EC508}"/>
              </a:ext>
            </a:extLst>
          </p:cNvPr>
          <p:cNvSpPr/>
          <p:nvPr/>
        </p:nvSpPr>
        <p:spPr>
          <a:xfrm>
            <a:off x="16474686" y="7856183"/>
            <a:ext cx="1080000" cy="1080000"/>
          </a:xfrm>
          <a:prstGeom prst="flowChartOr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7" name="연결선: 꺾임 56">
            <a:extLst>
              <a:ext uri="{FF2B5EF4-FFF2-40B4-BE49-F238E27FC236}">
                <a16:creationId xmlns:a16="http://schemas.microsoft.com/office/drawing/2014/main" id="{F4A92E8B-68CE-9E2E-8EF5-1D71CAF14708}"/>
              </a:ext>
            </a:extLst>
          </p:cNvPr>
          <p:cNvCxnSpPr>
            <a:cxnSpLocks/>
            <a:stCxn id="59" idx="3"/>
            <a:endCxn id="56" idx="0"/>
          </p:cNvCxnSpPr>
          <p:nvPr/>
        </p:nvCxnSpPr>
        <p:spPr>
          <a:xfrm>
            <a:off x="14582458" y="7389243"/>
            <a:ext cx="2432228" cy="466940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8" name="연결선: 꺾임 57">
            <a:extLst>
              <a:ext uri="{FF2B5EF4-FFF2-40B4-BE49-F238E27FC236}">
                <a16:creationId xmlns:a16="http://schemas.microsoft.com/office/drawing/2014/main" id="{06798C2C-F9B1-B20B-1C52-B5F52F98D5DD}"/>
              </a:ext>
            </a:extLst>
          </p:cNvPr>
          <p:cNvCxnSpPr>
            <a:cxnSpLocks/>
            <a:stCxn id="60" idx="3"/>
            <a:endCxn id="56" idx="4"/>
          </p:cNvCxnSpPr>
          <p:nvPr/>
        </p:nvCxnSpPr>
        <p:spPr>
          <a:xfrm flipV="1">
            <a:off x="14582458" y="8936183"/>
            <a:ext cx="2432228" cy="378990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59" name="그림 58">
            <a:extLst>
              <a:ext uri="{FF2B5EF4-FFF2-40B4-BE49-F238E27FC236}">
                <a16:creationId xmlns:a16="http://schemas.microsoft.com/office/drawing/2014/main" id="{28BE85FD-A7CF-6BF8-AA7B-EB7A7BF5F48E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2458" y="6669243"/>
            <a:ext cx="2160000" cy="144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60" name="그림 59" descr="텍스트, 실루엣, 명함이(가) 표시된 사진&#10;&#10;자동 생성된 설명">
            <a:extLst>
              <a:ext uri="{FF2B5EF4-FFF2-40B4-BE49-F238E27FC236}">
                <a16:creationId xmlns:a16="http://schemas.microsoft.com/office/drawing/2014/main" id="{4BB38BAD-219A-28DE-04F9-F408A3EE74AB}"/>
              </a:ext>
            </a:extLst>
          </p:cNvPr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2458" y="8595173"/>
            <a:ext cx="2160000" cy="144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5BAD27A3-E77D-1FD5-E8FA-337F9FA9C74F}"/>
              </a:ext>
            </a:extLst>
          </p:cNvPr>
          <p:cNvSpPr>
            <a:spLocks/>
          </p:cNvSpPr>
          <p:nvPr/>
        </p:nvSpPr>
        <p:spPr>
          <a:xfrm>
            <a:off x="19358951" y="1640211"/>
            <a:ext cx="3960000" cy="4176241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7" name="그림 26" descr="화살이(가) 표시된 사진&#10;&#10;자동 생성된 설명">
            <a:extLst>
              <a:ext uri="{FF2B5EF4-FFF2-40B4-BE49-F238E27FC236}">
                <a16:creationId xmlns:a16="http://schemas.microsoft.com/office/drawing/2014/main" id="{6CB617A4-E1AE-4CA8-EB73-CE1680B4DAB4}"/>
              </a:ext>
            </a:extLst>
          </p:cNvPr>
          <p:cNvPicPr preferRelativeResize="0"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18951" y="2119769"/>
            <a:ext cx="3240000" cy="2189329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B35C77C9-945C-2705-5211-F413AA042B51}"/>
              </a:ext>
            </a:extLst>
          </p:cNvPr>
          <p:cNvCxnSpPr>
            <a:cxnSpLocks/>
            <a:stCxn id="72" idx="3"/>
            <a:endCxn id="73" idx="1"/>
          </p:cNvCxnSpPr>
          <p:nvPr/>
        </p:nvCxnSpPr>
        <p:spPr>
          <a:xfrm flipV="1">
            <a:off x="18358193" y="8284479"/>
            <a:ext cx="1000758" cy="629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7" name="직선 화살표 연결선 126">
            <a:extLst>
              <a:ext uri="{FF2B5EF4-FFF2-40B4-BE49-F238E27FC236}">
                <a16:creationId xmlns:a16="http://schemas.microsoft.com/office/drawing/2014/main" id="{277098C1-0EEF-C97F-FF2C-17377AC4AB5C}"/>
              </a:ext>
            </a:extLst>
          </p:cNvPr>
          <p:cNvCxnSpPr>
            <a:cxnSpLocks/>
            <a:stCxn id="5" idx="3"/>
            <a:endCxn id="110" idx="1"/>
          </p:cNvCxnSpPr>
          <p:nvPr/>
        </p:nvCxnSpPr>
        <p:spPr>
          <a:xfrm flipV="1">
            <a:off x="18358193" y="3728332"/>
            <a:ext cx="1000758" cy="3325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2E37893D-DE8B-AFB0-B570-48C27DB5BBE0}"/>
              </a:ext>
            </a:extLst>
          </p:cNvPr>
          <p:cNvCxnSpPr>
            <a:cxnSpLocks/>
            <a:stCxn id="63" idx="3"/>
            <a:endCxn id="72" idx="1"/>
          </p:cNvCxnSpPr>
          <p:nvPr/>
        </p:nvCxnSpPr>
        <p:spPr>
          <a:xfrm>
            <a:off x="6262449" y="8284479"/>
            <a:ext cx="1295744" cy="629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5" name="연결선: 꺾임 134">
            <a:extLst>
              <a:ext uri="{FF2B5EF4-FFF2-40B4-BE49-F238E27FC236}">
                <a16:creationId xmlns:a16="http://schemas.microsoft.com/office/drawing/2014/main" id="{1C225199-50F4-317D-461D-62781E45CD36}"/>
              </a:ext>
            </a:extLst>
          </p:cNvPr>
          <p:cNvCxnSpPr>
            <a:stCxn id="73" idx="3"/>
            <a:endCxn id="20" idx="1"/>
          </p:cNvCxnSpPr>
          <p:nvPr/>
        </p:nvCxnSpPr>
        <p:spPr>
          <a:xfrm flipV="1">
            <a:off x="23318951" y="5961924"/>
            <a:ext cx="2729302" cy="2322555"/>
          </a:xfrm>
          <a:prstGeom prst="bent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6" name="연결선: 꺾임 135">
            <a:extLst>
              <a:ext uri="{FF2B5EF4-FFF2-40B4-BE49-F238E27FC236}">
                <a16:creationId xmlns:a16="http://schemas.microsoft.com/office/drawing/2014/main" id="{E5F6A762-A542-E9F9-C038-8BFEEBD53CFD}"/>
              </a:ext>
            </a:extLst>
          </p:cNvPr>
          <p:cNvCxnSpPr>
            <a:cxnSpLocks/>
            <a:stCxn id="110" idx="3"/>
            <a:endCxn id="20" idx="1"/>
          </p:cNvCxnSpPr>
          <p:nvPr/>
        </p:nvCxnSpPr>
        <p:spPr>
          <a:xfrm>
            <a:off x="23318951" y="3728332"/>
            <a:ext cx="2729302" cy="2233592"/>
          </a:xfrm>
          <a:prstGeom prst="bent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2F6F49E2-6597-8430-36AD-01D3C5F91809}"/>
              </a:ext>
            </a:extLst>
          </p:cNvPr>
          <p:cNvGrpSpPr/>
          <p:nvPr/>
        </p:nvGrpSpPr>
        <p:grpSpPr>
          <a:xfrm>
            <a:off x="2302449" y="1641923"/>
            <a:ext cx="3960000" cy="4239331"/>
            <a:chOff x="2302449" y="1641923"/>
            <a:chExt cx="3960000" cy="4239331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E340AA09-7B06-738F-96CC-43F7352A5910}"/>
                </a:ext>
              </a:extLst>
            </p:cNvPr>
            <p:cNvSpPr>
              <a:spLocks/>
            </p:cNvSpPr>
            <p:nvPr/>
          </p:nvSpPr>
          <p:spPr>
            <a:xfrm>
              <a:off x="2302449" y="1641923"/>
              <a:ext cx="3960000" cy="4239331"/>
            </a:xfrm>
            <a:prstGeom prst="rect">
              <a:avLst/>
            </a:prstGeom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3" name="그림 22" descr="도로, 실외, 나무, 하늘이(가) 표시된 사진&#10;&#10;자동 생성된 설명">
              <a:extLst>
                <a:ext uri="{FF2B5EF4-FFF2-40B4-BE49-F238E27FC236}">
                  <a16:creationId xmlns:a16="http://schemas.microsoft.com/office/drawing/2014/main" id="{69C35222-4631-0C7D-3AC3-DA55386AB071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62449" y="2119769"/>
              <a:ext cx="3240000" cy="2189329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19E5A770-3297-12E3-87B7-C56C0A50ED67}"/>
                </a:ext>
              </a:extLst>
            </p:cNvPr>
            <p:cNvSpPr txBox="1"/>
            <p:nvPr/>
          </p:nvSpPr>
          <p:spPr>
            <a:xfrm>
              <a:off x="2961984" y="4723119"/>
              <a:ext cx="264814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Inside</a:t>
              </a:r>
              <a:endParaRPr lang="ko-KR" altLang="en-US" sz="4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44" name="TextBox 143">
            <a:extLst>
              <a:ext uri="{FF2B5EF4-FFF2-40B4-BE49-F238E27FC236}">
                <a16:creationId xmlns:a16="http://schemas.microsoft.com/office/drawing/2014/main" id="{1831B065-3DD1-A290-296A-59B1AE776886}"/>
              </a:ext>
            </a:extLst>
          </p:cNvPr>
          <p:cNvSpPr txBox="1"/>
          <p:nvPr/>
        </p:nvSpPr>
        <p:spPr>
          <a:xfrm>
            <a:off x="20018486" y="4723119"/>
            <a:ext cx="26481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Inside</a:t>
            </a:r>
            <a:endParaRPr lang="ko-KR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BBDF9040-5C24-FC16-F94B-BECF1913017B}"/>
              </a:ext>
            </a:extLst>
          </p:cNvPr>
          <p:cNvGrpSpPr/>
          <p:nvPr/>
        </p:nvGrpSpPr>
        <p:grpSpPr>
          <a:xfrm>
            <a:off x="2302449" y="6193209"/>
            <a:ext cx="3960000" cy="4182540"/>
            <a:chOff x="2302449" y="6193209"/>
            <a:chExt cx="3960000" cy="4182540"/>
          </a:xfrm>
        </p:grpSpPr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E867BECD-E64D-558A-6218-42D824EF460C}"/>
                </a:ext>
              </a:extLst>
            </p:cNvPr>
            <p:cNvSpPr>
              <a:spLocks/>
            </p:cNvSpPr>
            <p:nvPr/>
          </p:nvSpPr>
          <p:spPr>
            <a:xfrm>
              <a:off x="2302449" y="6193209"/>
              <a:ext cx="3960000" cy="4182540"/>
            </a:xfrm>
            <a:prstGeom prst="rect">
              <a:avLst/>
            </a:prstGeom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2" name="그림 21" descr="나무, 실외, 도로, 대지이(가) 표시된 사진&#10;&#10;자동 생성된 설명">
              <a:extLst>
                <a:ext uri="{FF2B5EF4-FFF2-40B4-BE49-F238E27FC236}">
                  <a16:creationId xmlns:a16="http://schemas.microsoft.com/office/drawing/2014/main" id="{0D0B88B1-DEAA-256A-2C24-950CB31AB09B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62449" y="6669243"/>
              <a:ext cx="3240000" cy="2160000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25DDDFAC-6775-DF49-65C8-FC6A1E77CA4F}"/>
                </a:ext>
              </a:extLst>
            </p:cNvPr>
            <p:cNvSpPr txBox="1"/>
            <p:nvPr/>
          </p:nvSpPr>
          <p:spPr>
            <a:xfrm>
              <a:off x="2958376" y="9295423"/>
              <a:ext cx="264814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Outside</a:t>
              </a:r>
              <a:endParaRPr lang="ko-KR" altLang="en-US" sz="4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46" name="TextBox 145">
            <a:extLst>
              <a:ext uri="{FF2B5EF4-FFF2-40B4-BE49-F238E27FC236}">
                <a16:creationId xmlns:a16="http://schemas.microsoft.com/office/drawing/2014/main" id="{20A9A97A-8434-FDAD-7B90-C49431E2FCCF}"/>
              </a:ext>
            </a:extLst>
          </p:cNvPr>
          <p:cNvSpPr txBox="1"/>
          <p:nvPr/>
        </p:nvSpPr>
        <p:spPr>
          <a:xfrm>
            <a:off x="20018486" y="9295423"/>
            <a:ext cx="26481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Outside</a:t>
            </a:r>
            <a:endParaRPr lang="ko-KR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그림 2" descr="실루엣이(가) 표시된 사진&#10;&#10;자동 생성된 설명">
            <a:extLst>
              <a:ext uri="{FF2B5EF4-FFF2-40B4-BE49-F238E27FC236}">
                <a16:creationId xmlns:a16="http://schemas.microsoft.com/office/drawing/2014/main" id="{E5607B2E-C188-7DC1-C778-3B3947D0435F}"/>
              </a:ext>
            </a:extLst>
          </p:cNvPr>
          <p:cNvPicPr preferRelativeResize="0">
            <a:picLocks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8097" y="4047946"/>
            <a:ext cx="2160000" cy="1459552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9" name="그림 8" descr="화살이(가) 표시된 사진&#10;&#10;자동 생성된 설명">
            <a:extLst>
              <a:ext uri="{FF2B5EF4-FFF2-40B4-BE49-F238E27FC236}">
                <a16:creationId xmlns:a16="http://schemas.microsoft.com/office/drawing/2014/main" id="{E4A3197D-1BFA-6918-2F8B-3F36521A1A7D}"/>
              </a:ext>
            </a:extLst>
          </p:cNvPr>
          <p:cNvPicPr preferRelativeResize="0">
            <a:picLocks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2458" y="2119770"/>
            <a:ext cx="2160000" cy="1459552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360917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>
          <a:tailEnd type="triangle"/>
        </a:ln>
      </a:spPr>
      <a:bodyPr/>
      <a:lstStyle/>
      <a:style>
        <a:lnRef idx="3">
          <a:schemeClr val="accent2"/>
        </a:lnRef>
        <a:fillRef idx="0">
          <a:schemeClr val="accent2"/>
        </a:fillRef>
        <a:effectRef idx="2">
          <a:schemeClr val="accent2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2992</TotalTime>
  <Words>260</Words>
  <Application>Microsoft Macintosh PowerPoint</Application>
  <PresentationFormat>사용자 지정</PresentationFormat>
  <Paragraphs>133</Paragraphs>
  <Slides>15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1" baseType="lpstr">
      <vt:lpstr>noto</vt:lpstr>
      <vt:lpstr>Arial</vt:lpstr>
      <vt:lpstr>Calibri</vt:lpstr>
      <vt:lpstr>Calibri Light</vt:lpstr>
      <vt:lpstr>Times New Roman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 삭</dc:creator>
  <cp:lastModifiedBy>이삭</cp:lastModifiedBy>
  <cp:revision>135</cp:revision>
  <dcterms:created xsi:type="dcterms:W3CDTF">2022-05-25T15:14:44Z</dcterms:created>
  <dcterms:modified xsi:type="dcterms:W3CDTF">2023-01-05T15:04:09Z</dcterms:modified>
</cp:coreProperties>
</file>